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7" r:id="rId1"/>
  </p:sldMasterIdLst>
  <p:notesMasterIdLst>
    <p:notesMasterId r:id="rId41"/>
  </p:notesMasterIdLst>
  <p:handoutMasterIdLst>
    <p:handoutMasterId r:id="rId42"/>
  </p:handoutMasterIdLst>
  <p:sldIdLst>
    <p:sldId id="356" r:id="rId2"/>
    <p:sldId id="294" r:id="rId3"/>
    <p:sldId id="336" r:id="rId4"/>
    <p:sldId id="377" r:id="rId5"/>
    <p:sldId id="341" r:id="rId6"/>
    <p:sldId id="296" r:id="rId7"/>
    <p:sldId id="337" r:id="rId8"/>
    <p:sldId id="344" r:id="rId9"/>
    <p:sldId id="359" r:id="rId10"/>
    <p:sldId id="343" r:id="rId11"/>
    <p:sldId id="342" r:id="rId12"/>
    <p:sldId id="345" r:id="rId13"/>
    <p:sldId id="346" r:id="rId14"/>
    <p:sldId id="339" r:id="rId15"/>
    <p:sldId id="350" r:id="rId16"/>
    <p:sldId id="360" r:id="rId17"/>
    <p:sldId id="300" r:id="rId18"/>
    <p:sldId id="361" r:id="rId19"/>
    <p:sldId id="379" r:id="rId20"/>
    <p:sldId id="382" r:id="rId21"/>
    <p:sldId id="364" r:id="rId22"/>
    <p:sldId id="365" r:id="rId23"/>
    <p:sldId id="304" r:id="rId24"/>
    <p:sldId id="305" r:id="rId25"/>
    <p:sldId id="306" r:id="rId26"/>
    <p:sldId id="378" r:id="rId27"/>
    <p:sldId id="307" r:id="rId28"/>
    <p:sldId id="369" r:id="rId29"/>
    <p:sldId id="311" r:id="rId30"/>
    <p:sldId id="370" r:id="rId31"/>
    <p:sldId id="371" r:id="rId32"/>
    <p:sldId id="351" r:id="rId33"/>
    <p:sldId id="314" r:id="rId34"/>
    <p:sldId id="316" r:id="rId35"/>
    <p:sldId id="315" r:id="rId36"/>
    <p:sldId id="354" r:id="rId37"/>
    <p:sldId id="384" r:id="rId38"/>
    <p:sldId id="385" r:id="rId39"/>
    <p:sldId id="372" r:id="rId40"/>
  </p:sldIdLst>
  <p:sldSz cx="9144000" cy="6858000" type="screen4x3"/>
  <p:notesSz cx="7102475" cy="8991600"/>
  <p:embeddedFontLst>
    <p:embeddedFont>
      <p:font typeface="PMingLiU" pitchFamily="18" charset="-120"/>
      <p:regular r:id="rId43"/>
    </p:embeddedFont>
    <p:embeddedFont>
      <p:font typeface="Comic Sans MS" pitchFamily="66" charset="0"/>
      <p:regular r:id="rId44"/>
      <p:bold r:id="rId45"/>
    </p:embeddedFont>
    <p:embeddedFont>
      <p:font typeface="Calibri" pitchFamily="34" charset="0"/>
      <p:regular r:id="rId46"/>
      <p:bold r:id="rId47"/>
      <p:italic r:id="rId48"/>
      <p:boldItalic r:id="rId49"/>
    </p:embeddedFont>
    <p:embeddedFont>
      <p:font typeface="Tahoma" pitchFamily="34" charset="0"/>
      <p:regular r:id="rId50"/>
      <p:bold r:id="rId51"/>
    </p:embeddedFont>
  </p:embeddedFontLst>
  <p:defaultTextStyle>
    <a:defPPr>
      <a:defRPr lang="en-US"/>
    </a:defPPr>
    <a:lvl1pPr algn="l" rtl="0" fontAlgn="base">
      <a:spcBef>
        <a:spcPct val="0"/>
      </a:spcBef>
      <a:spcAft>
        <a:spcPct val="0"/>
      </a:spcAft>
      <a:defRPr sz="1600" kern="1200">
        <a:solidFill>
          <a:schemeClr val="tx1"/>
        </a:solidFill>
        <a:latin typeface="Tahoma" pitchFamily="34" charset="0"/>
        <a:ea typeface="+mn-ea"/>
        <a:cs typeface="Arial" charset="0"/>
      </a:defRPr>
    </a:lvl1pPr>
    <a:lvl2pPr marL="457200" algn="l" rtl="0" fontAlgn="base">
      <a:spcBef>
        <a:spcPct val="0"/>
      </a:spcBef>
      <a:spcAft>
        <a:spcPct val="0"/>
      </a:spcAft>
      <a:defRPr sz="1600" kern="1200">
        <a:solidFill>
          <a:schemeClr val="tx1"/>
        </a:solidFill>
        <a:latin typeface="Tahoma" pitchFamily="34" charset="0"/>
        <a:ea typeface="+mn-ea"/>
        <a:cs typeface="Arial" charset="0"/>
      </a:defRPr>
    </a:lvl2pPr>
    <a:lvl3pPr marL="914400" algn="l" rtl="0" fontAlgn="base">
      <a:spcBef>
        <a:spcPct val="0"/>
      </a:spcBef>
      <a:spcAft>
        <a:spcPct val="0"/>
      </a:spcAft>
      <a:defRPr sz="1600" kern="1200">
        <a:solidFill>
          <a:schemeClr val="tx1"/>
        </a:solidFill>
        <a:latin typeface="Tahoma" pitchFamily="34" charset="0"/>
        <a:ea typeface="+mn-ea"/>
        <a:cs typeface="Arial" charset="0"/>
      </a:defRPr>
    </a:lvl3pPr>
    <a:lvl4pPr marL="1371600" algn="l" rtl="0" fontAlgn="base">
      <a:spcBef>
        <a:spcPct val="0"/>
      </a:spcBef>
      <a:spcAft>
        <a:spcPct val="0"/>
      </a:spcAft>
      <a:defRPr sz="1600" kern="1200">
        <a:solidFill>
          <a:schemeClr val="tx1"/>
        </a:solidFill>
        <a:latin typeface="Tahoma" pitchFamily="34" charset="0"/>
        <a:ea typeface="+mn-ea"/>
        <a:cs typeface="Arial" charset="0"/>
      </a:defRPr>
    </a:lvl4pPr>
    <a:lvl5pPr marL="1828800" algn="l" rtl="0" fontAlgn="base">
      <a:spcBef>
        <a:spcPct val="0"/>
      </a:spcBef>
      <a:spcAft>
        <a:spcPct val="0"/>
      </a:spcAft>
      <a:defRPr sz="1600" kern="1200">
        <a:solidFill>
          <a:schemeClr val="tx1"/>
        </a:solidFill>
        <a:latin typeface="Tahoma" pitchFamily="34" charset="0"/>
        <a:ea typeface="+mn-ea"/>
        <a:cs typeface="Arial" charset="0"/>
      </a:defRPr>
    </a:lvl5pPr>
    <a:lvl6pPr marL="2286000" algn="l" defTabSz="914400" rtl="0" eaLnBrk="1" latinLnBrk="0" hangingPunct="1">
      <a:defRPr sz="1600" kern="1200">
        <a:solidFill>
          <a:schemeClr val="tx1"/>
        </a:solidFill>
        <a:latin typeface="Tahoma" pitchFamily="34" charset="0"/>
        <a:ea typeface="+mn-ea"/>
        <a:cs typeface="Arial" charset="0"/>
      </a:defRPr>
    </a:lvl6pPr>
    <a:lvl7pPr marL="2743200" algn="l" defTabSz="914400" rtl="0" eaLnBrk="1" latinLnBrk="0" hangingPunct="1">
      <a:defRPr sz="1600" kern="1200">
        <a:solidFill>
          <a:schemeClr val="tx1"/>
        </a:solidFill>
        <a:latin typeface="Tahoma" pitchFamily="34" charset="0"/>
        <a:ea typeface="+mn-ea"/>
        <a:cs typeface="Arial" charset="0"/>
      </a:defRPr>
    </a:lvl7pPr>
    <a:lvl8pPr marL="3200400" algn="l" defTabSz="914400" rtl="0" eaLnBrk="1" latinLnBrk="0" hangingPunct="1">
      <a:defRPr sz="1600" kern="1200">
        <a:solidFill>
          <a:schemeClr val="tx1"/>
        </a:solidFill>
        <a:latin typeface="Tahoma" pitchFamily="34" charset="0"/>
        <a:ea typeface="+mn-ea"/>
        <a:cs typeface="Arial" charset="0"/>
      </a:defRPr>
    </a:lvl8pPr>
    <a:lvl9pPr marL="3657600" algn="l" defTabSz="914400" rtl="0" eaLnBrk="1" latinLnBrk="0" hangingPunct="1">
      <a:defRPr sz="1600" kern="1200">
        <a:solidFill>
          <a:schemeClr val="tx1"/>
        </a:solidFill>
        <a:latin typeface="Tahoma"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F4FA"/>
    <a:srgbClr val="73D199"/>
    <a:srgbClr val="33CC33"/>
    <a:srgbClr val="CCECFF"/>
    <a:srgbClr val="008000"/>
    <a:srgbClr val="8EBACA"/>
    <a:srgbClr val="D600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87" autoAdjust="0"/>
    <p:restoredTop sz="92959" autoAdjust="0"/>
  </p:normalViewPr>
  <p:slideViewPr>
    <p:cSldViewPr snapToObjects="1">
      <p:cViewPr>
        <p:scale>
          <a:sx n="70" d="100"/>
          <a:sy n="70" d="100"/>
        </p:scale>
        <p:origin x="-125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image" Target="../media/image43.emf"/><Relationship Id="rId1" Type="http://schemas.openxmlformats.org/officeDocument/2006/relationships/image" Target="../media/image42.emf"/><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 Id="rId9" Type="http://schemas.openxmlformats.org/officeDocument/2006/relationships/image" Target="../media/image50.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image" Target="../media/image5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image" Target="../media/image57.wmf"/><Relationship Id="rId7" Type="http://schemas.openxmlformats.org/officeDocument/2006/relationships/image" Target="../media/image61.wmf"/><Relationship Id="rId2" Type="http://schemas.openxmlformats.org/officeDocument/2006/relationships/image" Target="../media/image56.wmf"/><Relationship Id="rId1" Type="http://schemas.openxmlformats.org/officeDocument/2006/relationships/image" Target="../media/image55.wmf"/><Relationship Id="rId6" Type="http://schemas.openxmlformats.org/officeDocument/2006/relationships/image" Target="../media/image60.wmf"/><Relationship Id="rId11" Type="http://schemas.openxmlformats.org/officeDocument/2006/relationships/image" Target="../media/image65.wmf"/><Relationship Id="rId5" Type="http://schemas.openxmlformats.org/officeDocument/2006/relationships/image" Target="../media/image59.wmf"/><Relationship Id="rId10" Type="http://schemas.openxmlformats.org/officeDocument/2006/relationships/image" Target="../media/image64.wmf"/><Relationship Id="rId4" Type="http://schemas.openxmlformats.org/officeDocument/2006/relationships/image" Target="../media/image58.wmf"/><Relationship Id="rId9" Type="http://schemas.openxmlformats.org/officeDocument/2006/relationships/image" Target="../media/image63.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image" Target="../media/image58.wmf"/><Relationship Id="rId7" Type="http://schemas.openxmlformats.org/officeDocument/2006/relationships/image" Target="../media/image62.wmf"/><Relationship Id="rId2" Type="http://schemas.openxmlformats.org/officeDocument/2006/relationships/image" Target="../media/image66.wmf"/><Relationship Id="rId1" Type="http://schemas.openxmlformats.org/officeDocument/2006/relationships/image" Target="../media/image56.wmf"/><Relationship Id="rId6" Type="http://schemas.openxmlformats.org/officeDocument/2006/relationships/image" Target="../media/image61.wmf"/><Relationship Id="rId11" Type="http://schemas.openxmlformats.org/officeDocument/2006/relationships/image" Target="../media/image67.wmf"/><Relationship Id="rId5" Type="http://schemas.openxmlformats.org/officeDocument/2006/relationships/image" Target="../media/image60.wmf"/><Relationship Id="rId10" Type="http://schemas.openxmlformats.org/officeDocument/2006/relationships/image" Target="../media/image65.wmf"/><Relationship Id="rId4" Type="http://schemas.openxmlformats.org/officeDocument/2006/relationships/image" Target="../media/image59.wmf"/><Relationship Id="rId9" Type="http://schemas.openxmlformats.org/officeDocument/2006/relationships/image" Target="../media/image64.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image" Target="../media/image60.wmf"/><Relationship Id="rId7" Type="http://schemas.openxmlformats.org/officeDocument/2006/relationships/image" Target="../media/image64.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3.wmf"/><Relationship Id="rId11" Type="http://schemas.openxmlformats.org/officeDocument/2006/relationships/image" Target="../media/image70.wmf"/><Relationship Id="rId5" Type="http://schemas.openxmlformats.org/officeDocument/2006/relationships/image" Target="../media/image62.wmf"/><Relationship Id="rId10" Type="http://schemas.openxmlformats.org/officeDocument/2006/relationships/image" Target="../media/image69.wmf"/><Relationship Id="rId4" Type="http://schemas.openxmlformats.org/officeDocument/2006/relationships/image" Target="../media/image61.wmf"/><Relationship Id="rId9" Type="http://schemas.openxmlformats.org/officeDocument/2006/relationships/image" Target="../media/image6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image" Target="../media/image74.wmf"/><Relationship Id="rId7" Type="http://schemas.openxmlformats.org/officeDocument/2006/relationships/image" Target="../media/image78.wmf"/><Relationship Id="rId2" Type="http://schemas.openxmlformats.org/officeDocument/2006/relationships/image" Target="../media/image73.wmf"/><Relationship Id="rId1" Type="http://schemas.openxmlformats.org/officeDocument/2006/relationships/image" Target="../media/image72.wmf"/><Relationship Id="rId6" Type="http://schemas.openxmlformats.org/officeDocument/2006/relationships/image" Target="../media/image77.wmf"/><Relationship Id="rId5" Type="http://schemas.openxmlformats.org/officeDocument/2006/relationships/image" Target="../media/image76.wmf"/><Relationship Id="rId10" Type="http://schemas.openxmlformats.org/officeDocument/2006/relationships/image" Target="../media/image81.wmf"/><Relationship Id="rId4" Type="http://schemas.openxmlformats.org/officeDocument/2006/relationships/image" Target="../media/image75.wmf"/><Relationship Id="rId9" Type="http://schemas.openxmlformats.org/officeDocument/2006/relationships/image" Target="../media/image80.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6.wmf"/><Relationship Id="rId7" Type="http://schemas.openxmlformats.org/officeDocument/2006/relationships/image" Target="../media/image90.wmf"/><Relationship Id="rId2" Type="http://schemas.openxmlformats.org/officeDocument/2006/relationships/image" Target="../media/image85.wmf"/><Relationship Id="rId1" Type="http://schemas.openxmlformats.org/officeDocument/2006/relationships/image" Target="../media/image84.w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image" Target="../media/image86.wmf"/><Relationship Id="rId7" Type="http://schemas.openxmlformats.org/officeDocument/2006/relationships/image" Target="../media/image93.wmf"/><Relationship Id="rId2" Type="http://schemas.openxmlformats.org/officeDocument/2006/relationships/image" Target="../media/image85.wmf"/><Relationship Id="rId1" Type="http://schemas.openxmlformats.org/officeDocument/2006/relationships/image" Target="../media/image91.wmf"/><Relationship Id="rId6" Type="http://schemas.openxmlformats.org/officeDocument/2006/relationships/image" Target="../media/image90.wmf"/><Relationship Id="rId11" Type="http://schemas.openxmlformats.org/officeDocument/2006/relationships/image" Target="../media/image97.wmf"/><Relationship Id="rId5" Type="http://schemas.openxmlformats.org/officeDocument/2006/relationships/image" Target="../media/image88.wmf"/><Relationship Id="rId10" Type="http://schemas.openxmlformats.org/officeDocument/2006/relationships/image" Target="../media/image96.wmf"/><Relationship Id="rId4" Type="http://schemas.openxmlformats.org/officeDocument/2006/relationships/image" Target="../media/image92.wmf"/><Relationship Id="rId9" Type="http://schemas.openxmlformats.org/officeDocument/2006/relationships/image" Target="../media/image9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4"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0"/>
            <a:ext cx="3078163" cy="449263"/>
          </a:xfrm>
          <a:prstGeom prst="rect">
            <a:avLst/>
          </a:prstGeom>
          <a:noFill/>
          <a:ln w="9525">
            <a:noFill/>
            <a:miter lim="800000"/>
            <a:headEnd/>
            <a:tailEnd/>
          </a:ln>
          <a:effectLst/>
        </p:spPr>
        <p:txBody>
          <a:bodyPr vert="horz" wrap="square" lIns="91802" tIns="45901" rIns="91802" bIns="45901" numCol="1" anchor="t" anchorCtr="0" compatLnSpc="1">
            <a:prstTxWarp prst="textNoShape">
              <a:avLst/>
            </a:prstTxWarp>
          </a:bodyPr>
          <a:lstStyle>
            <a:lvl1pPr defTabSz="919163">
              <a:defRPr sz="1200">
                <a:cs typeface="Arial" pitchFamily="34" charset="0"/>
              </a:defRPr>
            </a:lvl1pPr>
          </a:lstStyle>
          <a:p>
            <a:pPr>
              <a:defRPr/>
            </a:pPr>
            <a:endParaRPr lang="zh-CN" altLang="en-US"/>
          </a:p>
        </p:txBody>
      </p:sp>
      <p:sp>
        <p:nvSpPr>
          <p:cNvPr id="99331" name="Rectangle 3"/>
          <p:cNvSpPr>
            <a:spLocks noGrp="1" noChangeArrowheads="1"/>
          </p:cNvSpPr>
          <p:nvPr>
            <p:ph type="dt" sz="quarter" idx="1"/>
          </p:nvPr>
        </p:nvSpPr>
        <p:spPr bwMode="auto">
          <a:xfrm>
            <a:off x="4024313" y="0"/>
            <a:ext cx="3078162" cy="449263"/>
          </a:xfrm>
          <a:prstGeom prst="rect">
            <a:avLst/>
          </a:prstGeom>
          <a:noFill/>
          <a:ln w="9525">
            <a:noFill/>
            <a:miter lim="800000"/>
            <a:headEnd/>
            <a:tailEnd/>
          </a:ln>
          <a:effectLst/>
        </p:spPr>
        <p:txBody>
          <a:bodyPr vert="horz" wrap="square" lIns="91802" tIns="45901" rIns="91802" bIns="45901" numCol="1" anchor="t" anchorCtr="0" compatLnSpc="1">
            <a:prstTxWarp prst="textNoShape">
              <a:avLst/>
            </a:prstTxWarp>
          </a:bodyPr>
          <a:lstStyle>
            <a:lvl1pPr algn="r" defTabSz="919163">
              <a:defRPr sz="1200">
                <a:cs typeface="Arial" pitchFamily="34" charset="0"/>
              </a:defRPr>
            </a:lvl1pPr>
          </a:lstStyle>
          <a:p>
            <a:pPr>
              <a:defRPr/>
            </a:pPr>
            <a:endParaRPr lang="zh-CN" altLang="en-US"/>
          </a:p>
        </p:txBody>
      </p:sp>
      <p:sp>
        <p:nvSpPr>
          <p:cNvPr id="99332" name="Rectangle 4"/>
          <p:cNvSpPr>
            <a:spLocks noGrp="1" noChangeArrowheads="1"/>
          </p:cNvSpPr>
          <p:nvPr>
            <p:ph type="ftr" sz="quarter" idx="2"/>
          </p:nvPr>
        </p:nvSpPr>
        <p:spPr bwMode="auto">
          <a:xfrm>
            <a:off x="0" y="8542338"/>
            <a:ext cx="3078163" cy="449262"/>
          </a:xfrm>
          <a:prstGeom prst="rect">
            <a:avLst/>
          </a:prstGeom>
          <a:noFill/>
          <a:ln w="9525">
            <a:noFill/>
            <a:miter lim="800000"/>
            <a:headEnd/>
            <a:tailEnd/>
          </a:ln>
          <a:effectLst/>
        </p:spPr>
        <p:txBody>
          <a:bodyPr vert="horz" wrap="square" lIns="91802" tIns="45901" rIns="91802" bIns="45901" numCol="1" anchor="b" anchorCtr="0" compatLnSpc="1">
            <a:prstTxWarp prst="textNoShape">
              <a:avLst/>
            </a:prstTxWarp>
          </a:bodyPr>
          <a:lstStyle>
            <a:lvl1pPr defTabSz="919163">
              <a:defRPr sz="1200">
                <a:cs typeface="Arial" pitchFamily="34" charset="0"/>
              </a:defRPr>
            </a:lvl1pPr>
          </a:lstStyle>
          <a:p>
            <a:pPr>
              <a:defRPr/>
            </a:pPr>
            <a:endParaRPr lang="zh-CN" altLang="en-US"/>
          </a:p>
        </p:txBody>
      </p:sp>
      <p:sp>
        <p:nvSpPr>
          <p:cNvPr id="99333" name="Rectangle 5"/>
          <p:cNvSpPr>
            <a:spLocks noGrp="1" noChangeArrowheads="1"/>
          </p:cNvSpPr>
          <p:nvPr>
            <p:ph type="sldNum" sz="quarter" idx="3"/>
          </p:nvPr>
        </p:nvSpPr>
        <p:spPr bwMode="auto">
          <a:xfrm>
            <a:off x="4024313" y="8542338"/>
            <a:ext cx="3078162" cy="449262"/>
          </a:xfrm>
          <a:prstGeom prst="rect">
            <a:avLst/>
          </a:prstGeom>
          <a:noFill/>
          <a:ln w="9525">
            <a:noFill/>
            <a:miter lim="800000"/>
            <a:headEnd/>
            <a:tailEnd/>
          </a:ln>
          <a:effectLst/>
        </p:spPr>
        <p:txBody>
          <a:bodyPr vert="horz" wrap="square" lIns="91802" tIns="45901" rIns="91802" bIns="45901" numCol="1" anchor="b" anchorCtr="0" compatLnSpc="1">
            <a:prstTxWarp prst="textNoShape">
              <a:avLst/>
            </a:prstTxWarp>
          </a:bodyPr>
          <a:lstStyle>
            <a:lvl1pPr algn="r" defTabSz="919163">
              <a:defRPr sz="1200">
                <a:cs typeface="Arial" pitchFamily="34" charset="0"/>
              </a:defRPr>
            </a:lvl1pPr>
          </a:lstStyle>
          <a:p>
            <a:pPr>
              <a:defRPr/>
            </a:pPr>
            <a:fld id="{BFE9A0BE-A8DF-4B3F-9CF3-0D905BC804DD}" type="slidenum">
              <a:rPr lang="zh-CN" altLang="en-US"/>
              <a:pPr>
                <a:defRPr/>
              </a:pPr>
              <a:t>‹#›</a:t>
            </a:fld>
            <a:endParaRPr lang="en-US" altLang="zh-CN"/>
          </a:p>
        </p:txBody>
      </p:sp>
    </p:spTree>
    <p:extLst>
      <p:ext uri="{BB962C8B-B14F-4D97-AF65-F5344CB8AC3E}">
        <p14:creationId xmlns:p14="http://schemas.microsoft.com/office/powerpoint/2010/main" val="252403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3078163" cy="450850"/>
          </a:xfrm>
          <a:prstGeom prst="rect">
            <a:avLst/>
          </a:prstGeom>
          <a:noFill/>
          <a:ln w="9525">
            <a:noFill/>
            <a:miter lim="800000"/>
            <a:headEnd/>
            <a:tailEnd/>
          </a:ln>
          <a:effectLst/>
        </p:spPr>
        <p:txBody>
          <a:bodyPr vert="horz" wrap="square" lIns="91245" tIns="45623" rIns="91245" bIns="45623" numCol="1" anchor="t" anchorCtr="0" compatLnSpc="1">
            <a:prstTxWarp prst="textNoShape">
              <a:avLst/>
            </a:prstTxWarp>
          </a:bodyPr>
          <a:lstStyle>
            <a:lvl1pPr defTabSz="912813">
              <a:defRPr sz="1200">
                <a:cs typeface="Arial" pitchFamily="34" charset="0"/>
              </a:defRPr>
            </a:lvl1pPr>
          </a:lstStyle>
          <a:p>
            <a:pPr>
              <a:defRPr/>
            </a:pPr>
            <a:endParaRPr lang="zh-CN" altLang="en-US"/>
          </a:p>
        </p:txBody>
      </p:sp>
      <p:sp>
        <p:nvSpPr>
          <p:cNvPr id="167939" name="Rectangle 3"/>
          <p:cNvSpPr>
            <a:spLocks noGrp="1" noChangeArrowheads="1"/>
          </p:cNvSpPr>
          <p:nvPr>
            <p:ph type="dt" idx="1"/>
          </p:nvPr>
        </p:nvSpPr>
        <p:spPr bwMode="auto">
          <a:xfrm>
            <a:off x="4024313" y="0"/>
            <a:ext cx="3078162" cy="450850"/>
          </a:xfrm>
          <a:prstGeom prst="rect">
            <a:avLst/>
          </a:prstGeom>
          <a:noFill/>
          <a:ln w="9525">
            <a:noFill/>
            <a:miter lim="800000"/>
            <a:headEnd/>
            <a:tailEnd/>
          </a:ln>
          <a:effectLst/>
        </p:spPr>
        <p:txBody>
          <a:bodyPr vert="horz" wrap="square" lIns="91245" tIns="45623" rIns="91245" bIns="45623" numCol="1" anchor="t" anchorCtr="0" compatLnSpc="1">
            <a:prstTxWarp prst="textNoShape">
              <a:avLst/>
            </a:prstTxWarp>
          </a:bodyPr>
          <a:lstStyle>
            <a:lvl1pPr algn="r" defTabSz="912813">
              <a:defRPr sz="1200">
                <a:cs typeface="Arial" pitchFamily="34" charset="0"/>
              </a:defRPr>
            </a:lvl1pPr>
          </a:lstStyle>
          <a:p>
            <a:pPr>
              <a:defRPr/>
            </a:pPr>
            <a:endParaRPr lang="zh-CN" altLang="en-US"/>
          </a:p>
        </p:txBody>
      </p:sp>
      <p:sp>
        <p:nvSpPr>
          <p:cNvPr id="39940" name="Rectangle 4"/>
          <p:cNvSpPr>
            <a:spLocks noGrp="1" noRot="1" noChangeAspect="1" noChangeArrowheads="1" noTextEdit="1"/>
          </p:cNvSpPr>
          <p:nvPr>
            <p:ph type="sldImg" idx="2"/>
          </p:nvPr>
        </p:nvSpPr>
        <p:spPr bwMode="auto">
          <a:xfrm>
            <a:off x="1303338" y="676275"/>
            <a:ext cx="4508500" cy="3381375"/>
          </a:xfrm>
          <a:prstGeom prst="rect">
            <a:avLst/>
          </a:prstGeom>
          <a:noFill/>
          <a:ln w="9525">
            <a:solidFill>
              <a:srgbClr val="000000"/>
            </a:solidFill>
            <a:miter lim="800000"/>
            <a:headEnd/>
            <a:tailEnd/>
          </a:ln>
        </p:spPr>
      </p:sp>
      <p:sp>
        <p:nvSpPr>
          <p:cNvPr id="167941" name="Rectangle 5"/>
          <p:cNvSpPr>
            <a:spLocks noGrp="1" noChangeArrowheads="1"/>
          </p:cNvSpPr>
          <p:nvPr>
            <p:ph type="body" sz="quarter" idx="3"/>
          </p:nvPr>
        </p:nvSpPr>
        <p:spPr bwMode="auto">
          <a:xfrm>
            <a:off x="947738" y="4281488"/>
            <a:ext cx="5207000" cy="4060825"/>
          </a:xfrm>
          <a:prstGeom prst="rect">
            <a:avLst/>
          </a:prstGeom>
          <a:noFill/>
          <a:ln w="9525">
            <a:noFill/>
            <a:miter lim="800000"/>
            <a:headEnd/>
            <a:tailEnd/>
          </a:ln>
          <a:effectLst/>
        </p:spPr>
        <p:txBody>
          <a:bodyPr vert="horz" wrap="square" lIns="91245" tIns="45623" rIns="91245" bIns="4562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7942" name="Rectangle 6"/>
          <p:cNvSpPr>
            <a:spLocks noGrp="1" noChangeArrowheads="1"/>
          </p:cNvSpPr>
          <p:nvPr>
            <p:ph type="ftr" sz="quarter" idx="4"/>
          </p:nvPr>
        </p:nvSpPr>
        <p:spPr bwMode="auto">
          <a:xfrm>
            <a:off x="0" y="8569325"/>
            <a:ext cx="3078163" cy="449263"/>
          </a:xfrm>
          <a:prstGeom prst="rect">
            <a:avLst/>
          </a:prstGeom>
          <a:noFill/>
          <a:ln w="9525">
            <a:noFill/>
            <a:miter lim="800000"/>
            <a:headEnd/>
            <a:tailEnd/>
          </a:ln>
          <a:effectLst/>
        </p:spPr>
        <p:txBody>
          <a:bodyPr vert="horz" wrap="square" lIns="91245" tIns="45623" rIns="91245" bIns="45623" numCol="1" anchor="b" anchorCtr="0" compatLnSpc="1">
            <a:prstTxWarp prst="textNoShape">
              <a:avLst/>
            </a:prstTxWarp>
          </a:bodyPr>
          <a:lstStyle>
            <a:lvl1pPr defTabSz="912813">
              <a:defRPr sz="1200">
                <a:cs typeface="Arial" pitchFamily="34" charset="0"/>
              </a:defRPr>
            </a:lvl1pPr>
          </a:lstStyle>
          <a:p>
            <a:pPr>
              <a:defRPr/>
            </a:pPr>
            <a:endParaRPr lang="zh-CN" altLang="en-US"/>
          </a:p>
        </p:txBody>
      </p:sp>
      <p:sp>
        <p:nvSpPr>
          <p:cNvPr id="167943" name="Rectangle 7"/>
          <p:cNvSpPr>
            <a:spLocks noGrp="1" noChangeArrowheads="1"/>
          </p:cNvSpPr>
          <p:nvPr>
            <p:ph type="sldNum" sz="quarter" idx="5"/>
          </p:nvPr>
        </p:nvSpPr>
        <p:spPr bwMode="auto">
          <a:xfrm>
            <a:off x="4024313" y="8569325"/>
            <a:ext cx="3078162" cy="449263"/>
          </a:xfrm>
          <a:prstGeom prst="rect">
            <a:avLst/>
          </a:prstGeom>
          <a:noFill/>
          <a:ln w="9525">
            <a:noFill/>
            <a:miter lim="800000"/>
            <a:headEnd/>
            <a:tailEnd/>
          </a:ln>
          <a:effectLst/>
        </p:spPr>
        <p:txBody>
          <a:bodyPr vert="horz" wrap="square" lIns="91245" tIns="45623" rIns="91245" bIns="45623" numCol="1" anchor="b" anchorCtr="0" compatLnSpc="1">
            <a:prstTxWarp prst="textNoShape">
              <a:avLst/>
            </a:prstTxWarp>
          </a:bodyPr>
          <a:lstStyle>
            <a:lvl1pPr algn="r" defTabSz="912813">
              <a:defRPr sz="1200">
                <a:cs typeface="Arial" pitchFamily="34" charset="0"/>
              </a:defRPr>
            </a:lvl1pPr>
          </a:lstStyle>
          <a:p>
            <a:pPr>
              <a:defRPr/>
            </a:pPr>
            <a:fld id="{EA9F747D-4D67-4BAF-80F0-839F814AC84F}" type="slidenum">
              <a:rPr lang="zh-CN" altLang="en-US"/>
              <a:pPr>
                <a:defRPr/>
              </a:pPr>
              <a:t>‹#›</a:t>
            </a:fld>
            <a:endParaRPr lang="en-US" altLang="zh-CN"/>
          </a:p>
        </p:txBody>
      </p:sp>
    </p:spTree>
    <p:extLst>
      <p:ext uri="{BB962C8B-B14F-4D97-AF65-F5344CB8AC3E}">
        <p14:creationId xmlns:p14="http://schemas.microsoft.com/office/powerpoint/2010/main" val="6889315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0412D6A7-AA99-4F37-9EB0-B8DBDE39D773}" type="slidenum">
              <a:rPr lang="zh-CN" altLang="en-US" smtClean="0">
                <a:cs typeface="Arial" charset="0"/>
              </a:rPr>
              <a:pPr/>
              <a:t>1</a:t>
            </a:fld>
            <a:endParaRPr lang="en-US" altLang="zh-CN" smtClean="0">
              <a:cs typeface="Arial" charset="0"/>
            </a:endParaRPr>
          </a:p>
        </p:txBody>
      </p:sp>
      <p:sp>
        <p:nvSpPr>
          <p:cNvPr id="40963" name="Rectangle 1026"/>
          <p:cNvSpPr>
            <a:spLocks noGrp="1" noRot="1" noChangeAspect="1" noChangeArrowheads="1" noTextEdit="1"/>
          </p:cNvSpPr>
          <p:nvPr>
            <p:ph type="sldImg"/>
          </p:nvPr>
        </p:nvSpPr>
        <p:spPr>
          <a:ln/>
        </p:spPr>
      </p:sp>
      <p:sp>
        <p:nvSpPr>
          <p:cNvPr id="40964" name="Rectangle 1027"/>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3C061CFE-F542-4EE2-9351-1676B14D5F3D}" type="slidenum">
              <a:rPr lang="ar-SA" smtClean="0">
                <a:cs typeface="Arial" charset="0"/>
              </a:rPr>
              <a:pPr/>
              <a:t>12</a:t>
            </a:fld>
            <a:endParaRPr lang="zh-CN" altLang="en-US" smtClean="0">
              <a:cs typeface="Arial"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17EE45A8-BB7D-44BE-9781-B14AB8E79450}" type="slidenum">
              <a:rPr lang="ar-SA" smtClean="0">
                <a:cs typeface="Arial" charset="0"/>
              </a:rPr>
              <a:pPr/>
              <a:t>13</a:t>
            </a:fld>
            <a:endParaRPr lang="zh-CN" altLang="en-US" smtClean="0">
              <a:cs typeface="Arial"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r>
              <a:rPr lang="en-US" b="1" dirty="0" smtClean="0">
                <a:effectLst/>
              </a:rPr>
              <a:t>stochastic [</a:t>
            </a:r>
            <a:r>
              <a:rPr lang="en-US" b="1" dirty="0" err="1" smtClean="0">
                <a:effectLst/>
              </a:rPr>
              <a:t>stɔ'kæstik</a:t>
            </a:r>
            <a:r>
              <a:rPr lang="en-US" b="1" dirty="0" smtClean="0">
                <a:effectLst/>
              </a:rPr>
              <a:t>, </a:t>
            </a:r>
            <a:r>
              <a:rPr lang="en-US" b="1" dirty="0" err="1" smtClean="0">
                <a:effectLst/>
              </a:rPr>
              <a:t>stəu</a:t>
            </a:r>
            <a:r>
              <a:rPr lang="en-US" b="1" dirty="0" smtClean="0">
                <a:effectLst/>
              </a:rPr>
              <a:t>-] </a:t>
            </a:r>
            <a:endParaRPr lang="zh-CN" alt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dirty="0" err="1" smtClean="0"/>
              <a:t>aperiodic</a:t>
            </a:r>
            <a:r>
              <a:rPr lang="en-US" dirty="0" smtClean="0"/>
              <a:t>    [ˌ</a:t>
            </a:r>
            <a:r>
              <a:rPr lang="en-US" dirty="0" err="1" smtClean="0"/>
              <a:t>eipiəriˈɔdik</a:t>
            </a:r>
            <a:r>
              <a:rPr lang="en-US" dirty="0" smtClean="0"/>
              <a:t>] </a:t>
            </a:r>
          </a:p>
          <a:p>
            <a:r>
              <a:rPr lang="en-US" dirty="0" smtClean="0"/>
              <a:t>irreducible   /ˌ</a:t>
            </a:r>
            <a:r>
              <a:rPr lang="en-US" dirty="0" err="1" smtClean="0"/>
              <a:t>ɪrɪˈdjuːsəbl</a:t>
            </a:r>
            <a:r>
              <a:rPr lang="en-US" dirty="0" smtClean="0"/>
              <a:t>/ </a:t>
            </a:r>
          </a:p>
          <a:p>
            <a:endParaRPr lang="en-US" b="1" dirty="0" smtClean="0"/>
          </a:p>
          <a:p>
            <a:endParaRPr lang="en-US" altLang="zh-CN" dirty="0" smtClean="0"/>
          </a:p>
          <a:p>
            <a:r>
              <a:rPr lang="en-US" altLang="zh-CN" dirty="0" smtClean="0"/>
              <a:t>Note A: in the figure in irreducible states:</a:t>
            </a:r>
          </a:p>
          <a:p>
            <a:r>
              <a:rPr lang="en-US" altLang="zh-CN" dirty="0" smtClean="0"/>
              <a:t>The M.C. state is irreducible if there is only one class.</a:t>
            </a:r>
          </a:p>
          <a:p>
            <a:endParaRPr lang="en-US" altLang="zh-CN" dirty="0" smtClean="0"/>
          </a:p>
          <a:p>
            <a:r>
              <a:rPr lang="en-US" altLang="zh-CN" dirty="0" smtClean="0"/>
              <a:t>Note B:  in the figures in </a:t>
            </a:r>
            <a:r>
              <a:rPr lang="en-US" altLang="zh-CN" dirty="0" err="1" smtClean="0"/>
              <a:t>aperiodic</a:t>
            </a:r>
            <a:r>
              <a:rPr lang="en-US" altLang="zh-CN" dirty="0" smtClean="0"/>
              <a:t> states:</a:t>
            </a:r>
          </a:p>
          <a:p>
            <a:r>
              <a:rPr lang="en-US" altLang="zh-CN" dirty="0" smtClean="0"/>
              <a:t>The period of each state = 3; All states can be classified into three types:</a:t>
            </a:r>
          </a:p>
          <a:p>
            <a:r>
              <a:rPr lang="en-US" altLang="zh-CN" dirty="0" smtClean="0"/>
              <a:t>State {0    }: in-degree num = 2; out-degree num = 2;</a:t>
            </a:r>
          </a:p>
          <a:p>
            <a:r>
              <a:rPr lang="en-US" altLang="zh-CN" dirty="0" smtClean="0"/>
              <a:t>State {1, 2}: in-degree num = 1; out-degree num = 2;</a:t>
            </a:r>
          </a:p>
          <a:p>
            <a:r>
              <a:rPr lang="en-US" altLang="zh-CN" dirty="0" smtClean="0"/>
              <a:t>State {3, 4}: in-degree num = 2; out-degree num = 1;</a:t>
            </a:r>
          </a:p>
          <a:p>
            <a:endParaRPr lang="en-US" altLang="zh-CN" dirty="0" smtClean="0"/>
          </a:p>
          <a:p>
            <a:r>
              <a:rPr lang="en-US" altLang="zh-CN" dirty="0" smtClean="0"/>
              <a:t>According to the definition of the </a:t>
            </a:r>
            <a:r>
              <a:rPr lang="en-US" altLang="zh-CN" dirty="0" err="1" smtClean="0"/>
              <a:t>aperiodic</a:t>
            </a:r>
            <a:r>
              <a:rPr lang="en-US" altLang="zh-CN" dirty="0" smtClean="0"/>
              <a:t>, if the state </a:t>
            </a:r>
            <a:r>
              <a:rPr lang="en-US" altLang="zh-CN" dirty="0" err="1" smtClean="0"/>
              <a:t>i</a:t>
            </a:r>
            <a:r>
              <a:rPr lang="en-US" altLang="zh-CN" dirty="0" smtClean="0"/>
              <a:t> will jump to itself in one-step,</a:t>
            </a:r>
          </a:p>
          <a:p>
            <a:r>
              <a:rPr lang="en-US" altLang="zh-CN" dirty="0" smtClean="0"/>
              <a:t>say, in pp. 10, the state “rain” will jump to itself with  probability 0.7,</a:t>
            </a:r>
          </a:p>
          <a:p>
            <a:r>
              <a:rPr lang="en-US" altLang="zh-CN" dirty="0" smtClean="0"/>
              <a:t>then the state </a:t>
            </a:r>
            <a:r>
              <a:rPr lang="en-US" altLang="zh-CN" dirty="0" err="1" smtClean="0"/>
              <a:t>i</a:t>
            </a:r>
            <a:r>
              <a:rPr lang="en-US" altLang="zh-CN" dirty="0" smtClean="0"/>
              <a:t> must be </a:t>
            </a:r>
            <a:r>
              <a:rPr lang="en-US" altLang="zh-CN" dirty="0" err="1" smtClean="0"/>
              <a:t>aperiodic</a:t>
            </a:r>
            <a:r>
              <a:rPr lang="en-US" altLang="zh-CN" dirty="0" smtClean="0"/>
              <a:t>.</a:t>
            </a:r>
          </a:p>
          <a:p>
            <a:endParaRPr lang="en-US" altLang="zh-CN" dirty="0" smtClean="0"/>
          </a:p>
          <a:p>
            <a:endParaRPr lang="en-US" altLang="zh-CN" dirty="0" smtClean="0"/>
          </a:p>
          <a:p>
            <a:endParaRPr lang="en-US" altLang="zh-CN" dirty="0" smtClean="0"/>
          </a:p>
          <a:p>
            <a:endParaRPr lang="en-US" altLang="zh-CN" dirty="0" smtClean="0"/>
          </a:p>
        </p:txBody>
      </p:sp>
      <p:sp>
        <p:nvSpPr>
          <p:cNvPr id="50180" name="Slide Number Placeholder 3"/>
          <p:cNvSpPr>
            <a:spLocks noGrp="1"/>
          </p:cNvSpPr>
          <p:nvPr>
            <p:ph type="sldNum" sz="quarter" idx="5"/>
          </p:nvPr>
        </p:nvSpPr>
        <p:spPr>
          <a:noFill/>
        </p:spPr>
        <p:txBody>
          <a:bodyPr/>
          <a:lstStyle/>
          <a:p>
            <a:fld id="{D26F8152-DB2E-4DB9-8749-8D4A49F26361}" type="slidenum">
              <a:rPr lang="zh-CN" altLang="en-US" smtClean="0">
                <a:cs typeface="Arial" charset="0"/>
              </a:rPr>
              <a:pPr/>
              <a:t>17</a:t>
            </a:fld>
            <a:endParaRPr lang="en-US" altLang="zh-CN" smtClean="0">
              <a:cs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r>
              <a:rPr lang="en-US" dirty="0" smtClean="0"/>
              <a:t>transient   /ˈ</a:t>
            </a:r>
            <a:r>
              <a:rPr lang="en-US" dirty="0" err="1" smtClean="0"/>
              <a:t>trænziənt</a:t>
            </a:r>
            <a:r>
              <a:rPr lang="en-US" dirty="0" smtClean="0"/>
              <a:t>/</a:t>
            </a:r>
            <a:endParaRPr lang="zh-CN" altLang="en-US" dirty="0" smtClean="0"/>
          </a:p>
        </p:txBody>
      </p:sp>
      <p:sp>
        <p:nvSpPr>
          <p:cNvPr id="53252" name="Slide Number Placeholder 3"/>
          <p:cNvSpPr>
            <a:spLocks noGrp="1"/>
          </p:cNvSpPr>
          <p:nvPr>
            <p:ph type="sldNum" sz="quarter" idx="5"/>
          </p:nvPr>
        </p:nvSpPr>
        <p:spPr>
          <a:noFill/>
        </p:spPr>
        <p:txBody>
          <a:bodyPr/>
          <a:lstStyle/>
          <a:p>
            <a:fld id="{D39F857B-19AB-4225-A4EA-4F33E10240AC}" type="slidenum">
              <a:rPr lang="zh-CN" altLang="en-US" smtClean="0">
                <a:cs typeface="Arial" charset="0"/>
              </a:rPr>
              <a:pPr/>
              <a:t>18</a:t>
            </a:fld>
            <a:endParaRPr lang="en-US" altLang="zh-CN" smtClean="0">
              <a:cs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r>
              <a:rPr lang="en-US" altLang="zh-CN" b="1" dirty="0" smtClean="0"/>
              <a:t>recurrence formula</a:t>
            </a:r>
          </a:p>
          <a:p>
            <a:r>
              <a:rPr lang="en-US" altLang="zh-CN" dirty="0" smtClean="0"/>
              <a:t>【</a:t>
            </a:r>
            <a:r>
              <a:rPr lang="zh-CN" altLang="en-US" dirty="0" smtClean="0"/>
              <a:t>计</a:t>
            </a:r>
            <a:r>
              <a:rPr lang="en-US" altLang="zh-CN" dirty="0" smtClean="0"/>
              <a:t>】 </a:t>
            </a:r>
            <a:r>
              <a:rPr lang="zh-CN" altLang="en-US" dirty="0" smtClean="0"/>
              <a:t>迭代公</a:t>
            </a:r>
            <a:r>
              <a:rPr lang="zh-CN" altLang="en-US" dirty="0" smtClean="0"/>
              <a:t>式</a:t>
            </a:r>
            <a:endParaRPr lang="en-US" altLang="zh-CN" dirty="0" smtClean="0"/>
          </a:p>
          <a:p>
            <a:endParaRPr lang="en-US" altLang="zh-CN" dirty="0" smtClean="0"/>
          </a:p>
          <a:p>
            <a:r>
              <a:rPr lang="en-US" altLang="zh-CN" dirty="0" smtClean="0"/>
              <a:t>A^(−1): the inverse of A.</a:t>
            </a:r>
            <a:endParaRPr lang="en-US" altLang="zh-CN" dirty="0" smtClean="0"/>
          </a:p>
        </p:txBody>
      </p:sp>
      <p:sp>
        <p:nvSpPr>
          <p:cNvPr id="54276" name="Slide Number Placeholder 3"/>
          <p:cNvSpPr>
            <a:spLocks noGrp="1"/>
          </p:cNvSpPr>
          <p:nvPr>
            <p:ph type="sldNum" sz="quarter" idx="5"/>
          </p:nvPr>
        </p:nvSpPr>
        <p:spPr>
          <a:noFill/>
        </p:spPr>
        <p:txBody>
          <a:bodyPr/>
          <a:lstStyle/>
          <a:p>
            <a:fld id="{D53C7608-6B64-45CF-B8F1-993DD61B3DFB}" type="slidenum">
              <a:rPr lang="zh-CN" altLang="en-US" smtClean="0">
                <a:cs typeface="Arial" charset="0"/>
              </a:rPr>
              <a:pPr/>
              <a:t>19</a:t>
            </a:fld>
            <a:endParaRPr lang="en-US" altLang="zh-CN" smtClean="0">
              <a:cs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EA9F747D-4D67-4BAF-80F0-839F814AC84F}" type="slidenum">
              <a:rPr lang="zh-CN" altLang="en-US" smtClean="0"/>
              <a:pPr>
                <a:defRPr/>
              </a:pPr>
              <a:t>21</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ruin   /ˈ</a:t>
            </a:r>
            <a:r>
              <a:rPr lang="en-US" dirty="0" err="1" smtClean="0"/>
              <a:t>ruːɪn</a:t>
            </a:r>
            <a:r>
              <a:rPr lang="en-US" dirty="0" smtClean="0"/>
              <a:t>/ </a:t>
            </a:r>
            <a:r>
              <a:rPr lang="zh-CN" altLang="en-US" dirty="0" smtClean="0"/>
              <a:t>毁灭 </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gambler    [ˈ</a:t>
            </a:r>
            <a:r>
              <a:rPr lang="en-US" dirty="0" err="1" smtClean="0"/>
              <a:t>gæmblə</a:t>
            </a:r>
            <a:r>
              <a:rPr lang="en-US" dirty="0" smtClean="0"/>
              <a:t>] </a:t>
            </a:r>
            <a:r>
              <a:rPr lang="zh-CN" altLang="en-US" dirty="0" smtClean="0"/>
              <a:t>赌徒</a:t>
            </a:r>
            <a:endParaRPr lang="en-US" dirty="0" smtClean="0"/>
          </a:p>
        </p:txBody>
      </p:sp>
      <p:sp>
        <p:nvSpPr>
          <p:cNvPr id="4" name="Slide Number Placeholder 3"/>
          <p:cNvSpPr>
            <a:spLocks noGrp="1"/>
          </p:cNvSpPr>
          <p:nvPr>
            <p:ph type="sldNum" sz="quarter" idx="10"/>
          </p:nvPr>
        </p:nvSpPr>
        <p:spPr/>
        <p:txBody>
          <a:bodyPr/>
          <a:lstStyle/>
          <a:p>
            <a:pPr>
              <a:defRPr/>
            </a:pPr>
            <a:fld id="{EA9F747D-4D67-4BAF-80F0-839F814AC84F}" type="slidenum">
              <a:rPr lang="zh-CN" altLang="en-US" smtClean="0"/>
              <a:pPr>
                <a:defRPr/>
              </a:pPr>
              <a:t>22</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commute   /</a:t>
            </a:r>
            <a:r>
              <a:rPr lang="en-US" dirty="0" err="1" smtClean="0"/>
              <a:t>kəˈmjuːt</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EA9F747D-4D67-4BAF-80F0-839F814AC84F}" type="slidenum">
              <a:rPr lang="zh-CN" altLang="en-US" smtClean="0"/>
              <a:pPr>
                <a:defRPr/>
              </a:pPr>
              <a:t>23</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r>
              <a:rPr lang="en-US" altLang="zh-CN" b="1" dirty="0" smtClean="0"/>
              <a:t>recurrence formula</a:t>
            </a:r>
          </a:p>
          <a:p>
            <a:r>
              <a:rPr lang="en-US" altLang="zh-CN" dirty="0" smtClean="0"/>
              <a:t>【</a:t>
            </a:r>
            <a:r>
              <a:rPr lang="zh-CN" altLang="en-US" dirty="0" smtClean="0"/>
              <a:t>计</a:t>
            </a:r>
            <a:r>
              <a:rPr lang="en-US" altLang="zh-CN" dirty="0" smtClean="0"/>
              <a:t>】 </a:t>
            </a:r>
            <a:r>
              <a:rPr lang="zh-CN" altLang="en-US" dirty="0" smtClean="0"/>
              <a:t>迭代公式</a:t>
            </a:r>
          </a:p>
        </p:txBody>
      </p:sp>
      <p:sp>
        <p:nvSpPr>
          <p:cNvPr id="54276" name="Slide Number Placeholder 3"/>
          <p:cNvSpPr>
            <a:spLocks noGrp="1"/>
          </p:cNvSpPr>
          <p:nvPr>
            <p:ph type="sldNum" sz="quarter" idx="5"/>
          </p:nvPr>
        </p:nvSpPr>
        <p:spPr>
          <a:noFill/>
        </p:spPr>
        <p:txBody>
          <a:bodyPr/>
          <a:lstStyle/>
          <a:p>
            <a:fld id="{D53C7608-6B64-45CF-B8F1-993DD61B3DFB}" type="slidenum">
              <a:rPr lang="zh-CN" altLang="en-US" smtClean="0">
                <a:cs typeface="Arial" charset="0"/>
              </a:rPr>
              <a:pPr/>
              <a:t>26</a:t>
            </a:fld>
            <a:endParaRPr lang="en-US" altLang="zh-CN" smtClean="0">
              <a:cs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A9F747D-4D67-4BAF-80F0-839F814AC84F}" type="slidenum">
              <a:rPr lang="zh-CN" altLang="en-US" smtClean="0"/>
              <a:pPr>
                <a:defRPr/>
              </a:pPr>
              <a:t>32</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39149433-948F-4081-88B1-B2925F683B07}" type="slidenum">
              <a:rPr lang="zh-CN" altLang="en-US" smtClean="0">
                <a:cs typeface="Arial" charset="0"/>
              </a:rPr>
              <a:pPr/>
              <a:t>2</a:t>
            </a:fld>
            <a:endParaRPr lang="en-US" altLang="zh-CN" smtClean="0">
              <a:cs typeface="Arial"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endParaRPr lang="en-US" smtClean="0"/>
          </a:p>
        </p:txBody>
      </p:sp>
      <p:sp>
        <p:nvSpPr>
          <p:cNvPr id="55300" name="Slide Number Placeholder 3"/>
          <p:cNvSpPr>
            <a:spLocks noGrp="1"/>
          </p:cNvSpPr>
          <p:nvPr>
            <p:ph type="sldNum" sz="quarter" idx="5"/>
          </p:nvPr>
        </p:nvSpPr>
        <p:spPr>
          <a:noFill/>
        </p:spPr>
        <p:txBody>
          <a:bodyPr/>
          <a:lstStyle/>
          <a:p>
            <a:fld id="{7EDA427E-BBF6-4185-BC1F-77F16560DA15}" type="slidenum">
              <a:rPr lang="zh-CN" altLang="en-US" smtClean="0">
                <a:cs typeface="Arial" charset="0"/>
              </a:rPr>
              <a:pPr/>
              <a:t>33</a:t>
            </a:fld>
            <a:endParaRPr lang="en-US" altLang="zh-CN" smtClean="0">
              <a:cs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A9F747D-4D67-4BAF-80F0-839F814AC84F}" type="slidenum">
              <a:rPr lang="zh-CN" altLang="en-US" smtClean="0"/>
              <a:pPr>
                <a:defRPr/>
              </a:pPr>
              <a:t>35</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A9F747D-4D67-4BAF-80F0-839F814AC84F}" type="slidenum">
              <a:rPr lang="zh-CN" altLang="en-US" smtClean="0"/>
              <a:pPr>
                <a:defRPr/>
              </a:pPr>
              <a:t>36</a:t>
            </a:fld>
            <a:endParaRPr lang="en-US" altLang="zh-CN"/>
          </a:p>
        </p:txBody>
      </p:sp>
    </p:spTree>
    <p:extLst>
      <p:ext uri="{BB962C8B-B14F-4D97-AF65-F5344CB8AC3E}">
        <p14:creationId xmlns:p14="http://schemas.microsoft.com/office/powerpoint/2010/main" val="789499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a:t>
            </a:r>
            <a:r>
              <a:rPr lang="en-US" baseline="0" dirty="0" smtClean="0"/>
              <a:t> Modeling and Analysis of stochastic system (2nd), by </a:t>
            </a:r>
            <a:r>
              <a:rPr lang="en-US" baseline="0" dirty="0" err="1" smtClean="0"/>
              <a:t>Vidyadhar</a:t>
            </a:r>
            <a:r>
              <a:rPr lang="en-US" baseline="0" dirty="0" smtClean="0"/>
              <a:t> G. </a:t>
            </a:r>
            <a:r>
              <a:rPr lang="en-US" baseline="0" dirty="0" err="1" smtClean="0"/>
              <a:t>Kulkarni</a:t>
            </a:r>
            <a:r>
              <a:rPr lang="en-US" baseline="0" dirty="0" smtClean="0"/>
              <a:t>. (pp.15)</a:t>
            </a:r>
          </a:p>
          <a:p>
            <a:r>
              <a:rPr lang="en-US" baseline="0" dirty="0" smtClean="0"/>
              <a:t>              or ch7(two-state).ppt (pp.14)</a:t>
            </a:r>
          </a:p>
          <a:p>
            <a:endParaRPr lang="en-US" dirty="0"/>
          </a:p>
        </p:txBody>
      </p:sp>
      <p:sp>
        <p:nvSpPr>
          <p:cNvPr id="4" name="Slide Number Placeholder 3"/>
          <p:cNvSpPr>
            <a:spLocks noGrp="1"/>
          </p:cNvSpPr>
          <p:nvPr>
            <p:ph type="sldNum" sz="quarter" idx="10"/>
          </p:nvPr>
        </p:nvSpPr>
        <p:spPr/>
        <p:txBody>
          <a:bodyPr/>
          <a:lstStyle/>
          <a:p>
            <a:pPr>
              <a:defRPr/>
            </a:pPr>
            <a:fld id="{EA9F747D-4D67-4BAF-80F0-839F814AC84F}" type="slidenum">
              <a:rPr lang="zh-CN" altLang="en-US" smtClean="0"/>
              <a:pPr>
                <a:defRPr/>
              </a:pPr>
              <a:t>37</a:t>
            </a:fld>
            <a:endParaRPr lang="en-US" altLang="zh-CN"/>
          </a:p>
        </p:txBody>
      </p:sp>
    </p:spTree>
    <p:extLst>
      <p:ext uri="{BB962C8B-B14F-4D97-AF65-F5344CB8AC3E}">
        <p14:creationId xmlns:p14="http://schemas.microsoft.com/office/powerpoint/2010/main" val="2251673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Solution: Ref.:</a:t>
            </a:r>
            <a:r>
              <a:rPr lang="en-US" baseline="0" dirty="0" smtClean="0"/>
              <a:t> Modeling and Analysis of stochastic system (2nd), by </a:t>
            </a:r>
            <a:r>
              <a:rPr lang="en-US" baseline="0" dirty="0" err="1" smtClean="0"/>
              <a:t>Vidyadhar</a:t>
            </a:r>
            <a:r>
              <a:rPr lang="en-US" baseline="0" dirty="0" smtClean="0"/>
              <a:t> G. </a:t>
            </a:r>
            <a:r>
              <a:rPr lang="en-US" baseline="0" dirty="0" err="1" smtClean="0"/>
              <a:t>Kulkarni</a:t>
            </a:r>
            <a:r>
              <a:rPr lang="en-US" baseline="0" dirty="0" smtClean="0"/>
              <a:t>. (pp.17)</a:t>
            </a:r>
          </a:p>
          <a:p>
            <a:r>
              <a:rPr lang="en-US" baseline="0" dirty="0" smtClean="0"/>
              <a:t>             or </a:t>
            </a:r>
            <a:r>
              <a:rPr lang="en-US" dirty="0" smtClean="0"/>
              <a:t>Gambler's ruin (figure).ppt </a:t>
            </a:r>
            <a:endParaRPr lang="en-US" dirty="0"/>
          </a:p>
        </p:txBody>
      </p:sp>
      <p:sp>
        <p:nvSpPr>
          <p:cNvPr id="4" name="Slide Number Placeholder 3"/>
          <p:cNvSpPr>
            <a:spLocks noGrp="1"/>
          </p:cNvSpPr>
          <p:nvPr>
            <p:ph type="sldNum" sz="quarter" idx="10"/>
          </p:nvPr>
        </p:nvSpPr>
        <p:spPr/>
        <p:txBody>
          <a:bodyPr/>
          <a:lstStyle/>
          <a:p>
            <a:pPr>
              <a:defRPr/>
            </a:pPr>
            <a:fld id="{EA9F747D-4D67-4BAF-80F0-839F814AC84F}" type="slidenum">
              <a:rPr lang="zh-CN" altLang="en-US" smtClean="0"/>
              <a:pPr>
                <a:defRPr/>
              </a:pPr>
              <a:t>38</a:t>
            </a:fld>
            <a:endParaRPr lang="en-US" altLang="zh-CN"/>
          </a:p>
        </p:txBody>
      </p:sp>
    </p:spTree>
    <p:extLst>
      <p:ext uri="{BB962C8B-B14F-4D97-AF65-F5344CB8AC3E}">
        <p14:creationId xmlns:p14="http://schemas.microsoft.com/office/powerpoint/2010/main" val="953767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endParaRPr lang="en-US" dirty="0" smtClean="0"/>
          </a:p>
        </p:txBody>
      </p:sp>
      <p:sp>
        <p:nvSpPr>
          <p:cNvPr id="43012" name="Slide Number Placeholder 3"/>
          <p:cNvSpPr>
            <a:spLocks noGrp="1"/>
          </p:cNvSpPr>
          <p:nvPr>
            <p:ph type="sldNum" sz="quarter" idx="5"/>
          </p:nvPr>
        </p:nvSpPr>
        <p:spPr>
          <a:noFill/>
        </p:spPr>
        <p:txBody>
          <a:bodyPr/>
          <a:lstStyle/>
          <a:p>
            <a:fld id="{9D924387-6546-4BD9-BFD4-8CF8E0A5A567}" type="slidenum">
              <a:rPr lang="zh-CN" altLang="en-US" smtClean="0">
                <a:cs typeface="Arial" charset="0"/>
              </a:rPr>
              <a:pPr/>
              <a:t>3</a:t>
            </a:fld>
            <a:endParaRPr lang="en-US" altLang="zh-CN" smtClean="0">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smtClean="0">
                <a:solidFill>
                  <a:schemeClr val="tx1"/>
                </a:solidFill>
                <a:effectLst/>
                <a:latin typeface="Arial" charset="0"/>
                <a:ea typeface="+mn-ea"/>
                <a:cs typeface="+mn-cs"/>
              </a:rPr>
              <a:t>Let {X(t), t</a:t>
            </a:r>
            <a:r>
              <a:rPr kumimoji="1" lang="en-US" sz="1200" kern="1200" dirty="0" smtClean="0">
                <a:solidFill>
                  <a:schemeClr val="tx1"/>
                </a:solidFill>
                <a:effectLst/>
                <a:latin typeface="Arial" charset="0"/>
                <a:ea typeface="+mn-ea"/>
                <a:cs typeface="+mn-cs"/>
                <a:sym typeface="Symbol"/>
              </a:rPr>
              <a:t></a:t>
            </a:r>
            <a:r>
              <a:rPr kumimoji="1" lang="en-US" sz="1200" kern="1200" dirty="0" smtClean="0">
                <a:solidFill>
                  <a:schemeClr val="tx1"/>
                </a:solidFill>
                <a:effectLst/>
                <a:latin typeface="Arial" charset="0"/>
                <a:ea typeface="+mn-ea"/>
                <a:cs typeface="+mn-cs"/>
              </a:rPr>
              <a:t>0} be an independent increment process (</a:t>
            </a:r>
            <a:r>
              <a:rPr kumimoji="1" lang="en-US" sz="1200" kern="1200" dirty="0" err="1" smtClean="0">
                <a:solidFill>
                  <a:schemeClr val="tx1"/>
                </a:solidFill>
                <a:effectLst/>
                <a:latin typeface="Arial" charset="0"/>
                <a:ea typeface="+mn-ea"/>
                <a:cs typeface="+mn-cs"/>
              </a:rPr>
              <a:t>i.i.p</a:t>
            </a:r>
            <a:r>
              <a:rPr kumimoji="1" lang="en-US" sz="1200" kern="1200" dirty="0" smtClean="0">
                <a:solidFill>
                  <a:schemeClr val="tx1"/>
                </a:solidFill>
                <a:effectLst/>
                <a:latin typeface="Arial" charset="0"/>
                <a:ea typeface="+mn-ea"/>
                <a:cs typeface="+mn-cs"/>
              </a:rPr>
              <a:t>.), where X(0)=0. Prove that {X(t), t</a:t>
            </a:r>
            <a:r>
              <a:rPr kumimoji="1" lang="en-US" sz="1200" kern="1200" dirty="0" smtClean="0">
                <a:solidFill>
                  <a:schemeClr val="tx1"/>
                </a:solidFill>
                <a:effectLst/>
                <a:latin typeface="Arial" charset="0"/>
                <a:ea typeface="+mn-ea"/>
                <a:cs typeface="+mn-cs"/>
                <a:sym typeface="Symbol"/>
              </a:rPr>
              <a:t></a:t>
            </a:r>
            <a:r>
              <a:rPr kumimoji="1" lang="en-US" sz="1200" kern="1200" dirty="0" smtClean="0">
                <a:solidFill>
                  <a:schemeClr val="tx1"/>
                </a:solidFill>
                <a:effectLst/>
                <a:latin typeface="Arial" charset="0"/>
                <a:ea typeface="+mn-ea"/>
                <a:cs typeface="+mn-cs"/>
              </a:rPr>
              <a:t>0}  is a Markov process (</a:t>
            </a:r>
            <a:r>
              <a:rPr kumimoji="1" lang="en-US" sz="1200" kern="1200" dirty="0" err="1" smtClean="0">
                <a:solidFill>
                  <a:schemeClr val="tx1"/>
                </a:solidFill>
                <a:effectLst/>
                <a:latin typeface="Arial" charset="0"/>
                <a:ea typeface="+mn-ea"/>
                <a:cs typeface="+mn-cs"/>
              </a:rPr>
              <a:t>m.p</a:t>
            </a:r>
            <a:r>
              <a:rPr kumimoji="1" lang="en-US" sz="1200" kern="1200" dirty="0" smtClean="0">
                <a:solidFill>
                  <a:schemeClr val="tx1"/>
                </a:solidFill>
                <a:effectLst/>
                <a:latin typeface="Arial" charset="0"/>
                <a:ea typeface="+mn-ea"/>
                <a:cs typeface="+mn-cs"/>
              </a:rPr>
              <a:t>.).</a:t>
            </a:r>
          </a:p>
          <a:p>
            <a:endParaRPr kumimoji="1" lang="en-US" sz="1200" kern="1200" dirty="0" smtClean="0">
              <a:solidFill>
                <a:schemeClr val="tx1"/>
              </a:solidFill>
              <a:effectLst/>
              <a:latin typeface="Arial" charset="0"/>
              <a:ea typeface="+mn-ea"/>
              <a:cs typeface="+mn-cs"/>
            </a:endParaRPr>
          </a:p>
          <a:p>
            <a:r>
              <a:rPr kumimoji="1" lang="en-US" sz="1200" kern="1200" dirty="0" smtClean="0">
                <a:solidFill>
                  <a:schemeClr val="tx1"/>
                </a:solidFill>
                <a:effectLst/>
                <a:latin typeface="Arial" charset="0"/>
                <a:ea typeface="+mn-ea"/>
                <a:cs typeface="+mn-cs"/>
              </a:rPr>
              <a:t>Prove: </a:t>
            </a:r>
          </a:p>
          <a:p>
            <a:r>
              <a:rPr kumimoji="1" lang="en-US" sz="1200" kern="1200" dirty="0" smtClean="0">
                <a:solidFill>
                  <a:schemeClr val="tx1"/>
                </a:solidFill>
                <a:effectLst/>
                <a:latin typeface="Arial" charset="0"/>
                <a:ea typeface="+mn-ea"/>
                <a:cs typeface="+mn-cs"/>
              </a:rPr>
              <a:t>According to the definition of </a:t>
            </a:r>
            <a:r>
              <a:rPr kumimoji="1" lang="en-US" sz="1200" kern="1200" dirty="0" err="1" smtClean="0">
                <a:solidFill>
                  <a:schemeClr val="tx1"/>
                </a:solidFill>
                <a:effectLst/>
                <a:latin typeface="Arial" charset="0"/>
                <a:ea typeface="+mn-ea"/>
                <a:cs typeface="+mn-cs"/>
              </a:rPr>
              <a:t>m.p</a:t>
            </a:r>
            <a:r>
              <a:rPr kumimoji="1" lang="en-US" sz="1200" kern="1200" dirty="0" smtClean="0">
                <a:solidFill>
                  <a:schemeClr val="tx1"/>
                </a:solidFill>
                <a:effectLst/>
                <a:latin typeface="Arial" charset="0"/>
                <a:ea typeface="+mn-ea"/>
                <a:cs typeface="+mn-cs"/>
              </a:rPr>
              <a:t>., we need to prove that given X(t_{n-1})=x_{n-1}, X(</a:t>
            </a:r>
            <a:r>
              <a:rPr kumimoji="1" lang="en-US" sz="1200" kern="1200" dirty="0" err="1" smtClean="0">
                <a:solidFill>
                  <a:schemeClr val="tx1"/>
                </a:solidFill>
                <a:effectLst/>
                <a:latin typeface="Arial" charset="0"/>
                <a:ea typeface="+mn-ea"/>
                <a:cs typeface="+mn-cs"/>
              </a:rPr>
              <a:t>t_n</a:t>
            </a:r>
            <a:r>
              <a:rPr kumimoji="1" lang="en-US" sz="1200" kern="1200" dirty="0" smtClean="0">
                <a:solidFill>
                  <a:schemeClr val="tx1"/>
                </a:solidFill>
                <a:effectLst/>
                <a:latin typeface="Arial" charset="0"/>
                <a:ea typeface="+mn-ea"/>
                <a:cs typeface="+mn-cs"/>
              </a:rPr>
              <a:t>) is independent of X(</a:t>
            </a:r>
            <a:r>
              <a:rPr kumimoji="1" lang="en-US" sz="1200" kern="1200" dirty="0" err="1" smtClean="0">
                <a:solidFill>
                  <a:schemeClr val="tx1"/>
                </a:solidFill>
                <a:effectLst/>
                <a:latin typeface="Arial" charset="0"/>
                <a:ea typeface="+mn-ea"/>
                <a:cs typeface="+mn-cs"/>
              </a:rPr>
              <a:t>t_j</a:t>
            </a:r>
            <a:r>
              <a:rPr kumimoji="1" lang="en-US" sz="1200" kern="1200" dirty="0" smtClean="0">
                <a:solidFill>
                  <a:schemeClr val="tx1"/>
                </a:solidFill>
                <a:effectLst/>
                <a:latin typeface="Arial" charset="0"/>
                <a:ea typeface="+mn-ea"/>
                <a:cs typeface="+mn-cs"/>
              </a:rPr>
              <a:t>), j=1, 2, …, n-2. </a:t>
            </a:r>
          </a:p>
          <a:p>
            <a:endParaRPr kumimoji="1" lang="en-US" sz="1200" kern="1200" dirty="0" smtClean="0">
              <a:solidFill>
                <a:schemeClr val="tx1"/>
              </a:solidFill>
              <a:effectLst/>
              <a:latin typeface="Arial" charset="0"/>
              <a:ea typeface="+mn-ea"/>
              <a:cs typeface="+mn-cs"/>
            </a:endParaRPr>
          </a:p>
          <a:p>
            <a:r>
              <a:rPr kumimoji="1" lang="en-US" sz="1200" kern="1200" dirty="0" smtClean="0">
                <a:solidFill>
                  <a:schemeClr val="tx1"/>
                </a:solidFill>
                <a:effectLst/>
                <a:latin typeface="Arial" charset="0"/>
                <a:ea typeface="+mn-ea"/>
                <a:cs typeface="+mn-cs"/>
              </a:rPr>
              <a:t>From the definition of </a:t>
            </a:r>
            <a:r>
              <a:rPr kumimoji="1" lang="en-US" sz="1200" kern="1200" dirty="0" err="1" smtClean="0">
                <a:solidFill>
                  <a:schemeClr val="tx1"/>
                </a:solidFill>
                <a:effectLst/>
                <a:latin typeface="Arial" charset="0"/>
                <a:ea typeface="+mn-ea"/>
                <a:cs typeface="+mn-cs"/>
              </a:rPr>
              <a:t>i.i.p</a:t>
            </a:r>
            <a:r>
              <a:rPr kumimoji="1" lang="en-US" sz="1200" kern="1200" dirty="0" smtClean="0">
                <a:solidFill>
                  <a:schemeClr val="tx1"/>
                </a:solidFill>
                <a:effectLst/>
                <a:latin typeface="Arial" charset="0"/>
                <a:ea typeface="+mn-ea"/>
                <a:cs typeface="+mn-cs"/>
              </a:rPr>
              <a:t>., for 0&lt;</a:t>
            </a:r>
            <a:r>
              <a:rPr kumimoji="1" lang="en-US" sz="1200" kern="1200" dirty="0" err="1" smtClean="0">
                <a:solidFill>
                  <a:schemeClr val="tx1"/>
                </a:solidFill>
                <a:effectLst/>
                <a:latin typeface="Arial" charset="0"/>
                <a:ea typeface="+mn-ea"/>
                <a:cs typeface="+mn-cs"/>
              </a:rPr>
              <a:t>t_j</a:t>
            </a:r>
            <a:r>
              <a:rPr kumimoji="1" lang="en-US" sz="1200" kern="1200" dirty="0" smtClean="0">
                <a:solidFill>
                  <a:schemeClr val="tx1"/>
                </a:solidFill>
                <a:effectLst/>
                <a:latin typeface="Arial" charset="0"/>
                <a:ea typeface="+mn-ea"/>
                <a:cs typeface="+mn-cs"/>
              </a:rPr>
              <a:t>&lt;t_{n-1}&lt;</a:t>
            </a:r>
            <a:r>
              <a:rPr kumimoji="1" lang="en-US" sz="1200" kern="1200" dirty="0" err="1" smtClean="0">
                <a:solidFill>
                  <a:schemeClr val="tx1"/>
                </a:solidFill>
                <a:effectLst/>
                <a:latin typeface="Arial" charset="0"/>
                <a:ea typeface="+mn-ea"/>
                <a:cs typeface="+mn-cs"/>
              </a:rPr>
              <a:t>t_n</a:t>
            </a:r>
            <a:r>
              <a:rPr kumimoji="1" lang="en-US" sz="1200" kern="1200" dirty="0" smtClean="0">
                <a:solidFill>
                  <a:schemeClr val="tx1"/>
                </a:solidFill>
                <a:effectLst/>
                <a:latin typeface="Arial" charset="0"/>
                <a:ea typeface="+mn-ea"/>
                <a:cs typeface="+mn-cs"/>
              </a:rPr>
              <a:t>, j=1, 2, …, n-2, X(</a:t>
            </a:r>
            <a:r>
              <a:rPr kumimoji="1" lang="en-US" sz="1200" kern="1200" dirty="0" err="1" smtClean="0">
                <a:solidFill>
                  <a:schemeClr val="tx1"/>
                </a:solidFill>
                <a:effectLst/>
                <a:latin typeface="Arial" charset="0"/>
                <a:ea typeface="+mn-ea"/>
                <a:cs typeface="+mn-cs"/>
              </a:rPr>
              <a:t>t_j</a:t>
            </a:r>
            <a:r>
              <a:rPr kumimoji="1" lang="en-US" sz="1200" kern="1200" dirty="0" smtClean="0">
                <a:solidFill>
                  <a:schemeClr val="tx1"/>
                </a:solidFill>
                <a:effectLst/>
                <a:latin typeface="Arial" charset="0"/>
                <a:ea typeface="+mn-ea"/>
                <a:cs typeface="+mn-cs"/>
              </a:rPr>
              <a:t>)-X(0) is independent of X(</a:t>
            </a:r>
            <a:r>
              <a:rPr kumimoji="1" lang="en-US" sz="1200" kern="1200" dirty="0" err="1" smtClean="0">
                <a:solidFill>
                  <a:schemeClr val="tx1"/>
                </a:solidFill>
                <a:effectLst/>
                <a:latin typeface="Arial" charset="0"/>
                <a:ea typeface="+mn-ea"/>
                <a:cs typeface="+mn-cs"/>
              </a:rPr>
              <a:t>t_n</a:t>
            </a:r>
            <a:r>
              <a:rPr kumimoji="1" lang="en-US" sz="1200" kern="1200" dirty="0" smtClean="0">
                <a:solidFill>
                  <a:schemeClr val="tx1"/>
                </a:solidFill>
                <a:effectLst/>
                <a:latin typeface="Arial" charset="0"/>
                <a:ea typeface="+mn-ea"/>
                <a:cs typeface="+mn-cs"/>
              </a:rPr>
              <a:t>)-X(t_{n-1}).</a:t>
            </a:r>
          </a:p>
          <a:p>
            <a:endParaRPr kumimoji="1" lang="en-US" sz="1200" kern="1200" dirty="0" smtClean="0">
              <a:solidFill>
                <a:schemeClr val="tx1"/>
              </a:solidFill>
              <a:effectLst/>
              <a:latin typeface="Arial" charset="0"/>
              <a:ea typeface="+mn-ea"/>
              <a:cs typeface="+mn-cs"/>
            </a:endParaRPr>
          </a:p>
          <a:p>
            <a:r>
              <a:rPr kumimoji="1" lang="en-US" sz="1200" kern="1200" dirty="0" smtClean="0">
                <a:solidFill>
                  <a:schemeClr val="tx1"/>
                </a:solidFill>
                <a:effectLst/>
                <a:latin typeface="Arial" charset="0"/>
                <a:ea typeface="+mn-ea"/>
                <a:cs typeface="+mn-cs"/>
              </a:rPr>
              <a:t>From the conditions, X(0)=0 and X(t_{n-1})=x_{n-1}, we have X(</a:t>
            </a:r>
            <a:r>
              <a:rPr kumimoji="1" lang="en-US" sz="1200" kern="1200" dirty="0" err="1" smtClean="0">
                <a:solidFill>
                  <a:schemeClr val="tx1"/>
                </a:solidFill>
                <a:effectLst/>
                <a:latin typeface="Arial" charset="0"/>
                <a:ea typeface="+mn-ea"/>
                <a:cs typeface="+mn-cs"/>
              </a:rPr>
              <a:t>t_j</a:t>
            </a:r>
            <a:r>
              <a:rPr kumimoji="1" lang="en-US" sz="1200" kern="1200" dirty="0" smtClean="0">
                <a:solidFill>
                  <a:schemeClr val="tx1"/>
                </a:solidFill>
                <a:effectLst/>
                <a:latin typeface="Arial" charset="0"/>
                <a:ea typeface="+mn-ea"/>
                <a:cs typeface="+mn-cs"/>
              </a:rPr>
              <a:t>) is independent of X(</a:t>
            </a:r>
            <a:r>
              <a:rPr kumimoji="1" lang="en-US" sz="1200" kern="1200" dirty="0" err="1" smtClean="0">
                <a:solidFill>
                  <a:schemeClr val="tx1"/>
                </a:solidFill>
                <a:effectLst/>
                <a:latin typeface="Arial" charset="0"/>
                <a:ea typeface="+mn-ea"/>
                <a:cs typeface="+mn-cs"/>
              </a:rPr>
              <a:t>t_n</a:t>
            </a:r>
            <a:r>
              <a:rPr kumimoji="1" lang="en-US" sz="1200" kern="1200" dirty="0" smtClean="0">
                <a:solidFill>
                  <a:schemeClr val="tx1"/>
                </a:solidFill>
                <a:effectLst/>
                <a:latin typeface="Arial" charset="0"/>
                <a:ea typeface="+mn-ea"/>
                <a:cs typeface="+mn-cs"/>
              </a:rPr>
              <a:t>)-x_{n-1}. Note that X(t_{n-1}) is a </a:t>
            </a:r>
            <a:r>
              <a:rPr kumimoji="1" lang="en-US" sz="1200" kern="1200" dirty="0" err="1" smtClean="0">
                <a:solidFill>
                  <a:schemeClr val="tx1"/>
                </a:solidFill>
                <a:effectLst/>
                <a:latin typeface="Arial" charset="0"/>
                <a:ea typeface="+mn-ea"/>
                <a:cs typeface="+mn-cs"/>
              </a:rPr>
              <a:t>r.v</a:t>
            </a:r>
            <a:r>
              <a:rPr kumimoji="1" lang="en-US" sz="1200" kern="1200" dirty="0" smtClean="0">
                <a:solidFill>
                  <a:schemeClr val="tx1"/>
                </a:solidFill>
                <a:effectLst/>
                <a:latin typeface="Arial" charset="0"/>
                <a:ea typeface="+mn-ea"/>
                <a:cs typeface="+mn-cs"/>
              </a:rPr>
              <a:t>. while x_{n-1} is a deterministic value of X(t_{n-1}).</a:t>
            </a:r>
          </a:p>
          <a:p>
            <a:endParaRPr kumimoji="1" lang="en-US" sz="1200" kern="1200" dirty="0" smtClean="0">
              <a:solidFill>
                <a:schemeClr val="tx1"/>
              </a:solidFill>
              <a:effectLst/>
              <a:latin typeface="Arial" charset="0"/>
              <a:ea typeface="+mn-ea"/>
              <a:cs typeface="+mn-cs"/>
            </a:endParaRPr>
          </a:p>
          <a:p>
            <a:r>
              <a:rPr kumimoji="1" lang="en-US" sz="1200" kern="1200" dirty="0" smtClean="0">
                <a:solidFill>
                  <a:schemeClr val="tx1"/>
                </a:solidFill>
                <a:effectLst/>
                <a:latin typeface="Arial" charset="0"/>
                <a:ea typeface="+mn-ea"/>
                <a:cs typeface="+mn-cs"/>
              </a:rPr>
              <a:t>On the other hand, we have one theorem that if U is independent of V, then the function of U is independent of the function of V, where U and V are </a:t>
            </a:r>
            <a:r>
              <a:rPr kumimoji="1" lang="en-US" sz="1200" kern="1200" dirty="0" err="1" smtClean="0">
                <a:solidFill>
                  <a:schemeClr val="tx1"/>
                </a:solidFill>
                <a:effectLst/>
                <a:latin typeface="Arial" charset="0"/>
                <a:ea typeface="+mn-ea"/>
                <a:cs typeface="+mn-cs"/>
              </a:rPr>
              <a:t>r.v</a:t>
            </a:r>
            <a:r>
              <a:rPr kumimoji="1" lang="en-US" sz="1200" kern="1200" dirty="0" smtClean="0">
                <a:solidFill>
                  <a:schemeClr val="tx1"/>
                </a:solidFill>
                <a:effectLst/>
                <a:latin typeface="Arial" charset="0"/>
                <a:ea typeface="+mn-ea"/>
                <a:cs typeface="+mn-cs"/>
              </a:rPr>
              <a:t>., respectively. Therefore, applying this theorem, we have that X(</a:t>
            </a:r>
            <a:r>
              <a:rPr kumimoji="1" lang="en-US" sz="1200" kern="1200" dirty="0" err="1" smtClean="0">
                <a:solidFill>
                  <a:schemeClr val="tx1"/>
                </a:solidFill>
                <a:effectLst/>
                <a:latin typeface="Arial" charset="0"/>
                <a:ea typeface="+mn-ea"/>
                <a:cs typeface="+mn-cs"/>
              </a:rPr>
              <a:t>t_j</a:t>
            </a:r>
            <a:r>
              <a:rPr kumimoji="1" lang="en-US" sz="1200" kern="1200" dirty="0" smtClean="0">
                <a:solidFill>
                  <a:schemeClr val="tx1"/>
                </a:solidFill>
                <a:effectLst/>
                <a:latin typeface="Arial" charset="0"/>
                <a:ea typeface="+mn-ea"/>
                <a:cs typeface="+mn-cs"/>
              </a:rPr>
              <a:t>) is independent of X(</a:t>
            </a:r>
            <a:r>
              <a:rPr kumimoji="1" lang="en-US" sz="1200" kern="1200" dirty="0" err="1" smtClean="0">
                <a:solidFill>
                  <a:schemeClr val="tx1"/>
                </a:solidFill>
                <a:effectLst/>
                <a:latin typeface="Arial" charset="0"/>
                <a:ea typeface="+mn-ea"/>
                <a:cs typeface="+mn-cs"/>
              </a:rPr>
              <a:t>t_n</a:t>
            </a:r>
            <a:r>
              <a:rPr kumimoji="1" lang="en-US" sz="1200" kern="1200" dirty="0" smtClean="0">
                <a:solidFill>
                  <a:schemeClr val="tx1"/>
                </a:solidFill>
                <a:effectLst/>
                <a:latin typeface="Arial" charset="0"/>
                <a:ea typeface="+mn-ea"/>
                <a:cs typeface="+mn-cs"/>
              </a:rPr>
              <a:t>) from that X(</a:t>
            </a:r>
            <a:r>
              <a:rPr kumimoji="1" lang="en-US" sz="1200" kern="1200" dirty="0" err="1" smtClean="0">
                <a:solidFill>
                  <a:schemeClr val="tx1"/>
                </a:solidFill>
                <a:effectLst/>
                <a:latin typeface="Arial" charset="0"/>
                <a:ea typeface="+mn-ea"/>
                <a:cs typeface="+mn-cs"/>
              </a:rPr>
              <a:t>t_j</a:t>
            </a:r>
            <a:r>
              <a:rPr kumimoji="1" lang="en-US" sz="1200" kern="1200" dirty="0" smtClean="0">
                <a:solidFill>
                  <a:schemeClr val="tx1"/>
                </a:solidFill>
                <a:effectLst/>
                <a:latin typeface="Arial" charset="0"/>
                <a:ea typeface="+mn-ea"/>
                <a:cs typeface="+mn-cs"/>
              </a:rPr>
              <a:t>) is independent of X(</a:t>
            </a:r>
            <a:r>
              <a:rPr kumimoji="1" lang="en-US" sz="1200" kern="1200" dirty="0" err="1" smtClean="0">
                <a:solidFill>
                  <a:schemeClr val="tx1"/>
                </a:solidFill>
                <a:effectLst/>
                <a:latin typeface="Arial" charset="0"/>
                <a:ea typeface="+mn-ea"/>
                <a:cs typeface="+mn-cs"/>
              </a:rPr>
              <a:t>t_n</a:t>
            </a:r>
            <a:r>
              <a:rPr kumimoji="1" lang="en-US" sz="1200" kern="1200" dirty="0" smtClean="0">
                <a:solidFill>
                  <a:schemeClr val="tx1"/>
                </a:solidFill>
                <a:effectLst/>
                <a:latin typeface="Arial" charset="0"/>
                <a:ea typeface="+mn-ea"/>
                <a:cs typeface="+mn-cs"/>
              </a:rPr>
              <a:t>)-x_{n-1}, under the conditions of X(0)=0 and X(t_{n-1})=x_{n-1}. </a:t>
            </a:r>
          </a:p>
          <a:p>
            <a:endParaRPr kumimoji="1" lang="en-US" sz="1200" kern="1200" dirty="0" smtClean="0">
              <a:solidFill>
                <a:schemeClr val="tx1"/>
              </a:solidFill>
              <a:effectLst/>
              <a:latin typeface="Arial" charset="0"/>
              <a:ea typeface="+mn-ea"/>
              <a:cs typeface="+mn-cs"/>
            </a:endParaRPr>
          </a:p>
          <a:p>
            <a:r>
              <a:rPr kumimoji="1" lang="en-US" sz="1200" kern="1200" dirty="0" smtClean="0">
                <a:solidFill>
                  <a:schemeClr val="tx1"/>
                </a:solidFill>
                <a:effectLst/>
                <a:latin typeface="Arial" charset="0"/>
                <a:ea typeface="+mn-ea"/>
                <a:cs typeface="+mn-cs"/>
              </a:rPr>
              <a:t>Then, we conclude that, P(X(</a:t>
            </a:r>
            <a:r>
              <a:rPr kumimoji="1" lang="en-US" sz="1200" kern="1200" dirty="0" err="1" smtClean="0">
                <a:solidFill>
                  <a:schemeClr val="tx1"/>
                </a:solidFill>
                <a:effectLst/>
                <a:latin typeface="Arial" charset="0"/>
                <a:ea typeface="+mn-ea"/>
                <a:cs typeface="+mn-cs"/>
              </a:rPr>
              <a:t>t_n</a:t>
            </a:r>
            <a:r>
              <a:rPr kumimoji="1" lang="en-US" sz="1200" kern="1200" dirty="0" smtClean="0">
                <a:solidFill>
                  <a:schemeClr val="tx1"/>
                </a:solidFill>
                <a:effectLst/>
                <a:latin typeface="Arial" charset="0"/>
                <a:ea typeface="+mn-ea"/>
                <a:cs typeface="+mn-cs"/>
              </a:rPr>
              <a:t>)=</a:t>
            </a:r>
            <a:r>
              <a:rPr kumimoji="1" lang="en-US" sz="1200" kern="1200" dirty="0" err="1" smtClean="0">
                <a:solidFill>
                  <a:schemeClr val="tx1"/>
                </a:solidFill>
                <a:effectLst/>
                <a:latin typeface="Arial" charset="0"/>
                <a:ea typeface="+mn-ea"/>
                <a:cs typeface="+mn-cs"/>
              </a:rPr>
              <a:t>x_n</a:t>
            </a:r>
            <a:r>
              <a:rPr kumimoji="1" lang="en-US" sz="1200" kern="1200" dirty="0" smtClean="0">
                <a:solidFill>
                  <a:schemeClr val="tx1"/>
                </a:solidFill>
                <a:effectLst/>
                <a:latin typeface="Arial" charset="0"/>
                <a:ea typeface="+mn-ea"/>
                <a:cs typeface="+mn-cs"/>
              </a:rPr>
              <a:t>| X(t_{n-1})=x_{n-1}, X(t_{n-2})=x_{n-2},…, X(t_{1})=x_{1})= P(X(</a:t>
            </a:r>
            <a:r>
              <a:rPr kumimoji="1" lang="en-US" sz="1200" kern="1200" dirty="0" err="1" smtClean="0">
                <a:solidFill>
                  <a:schemeClr val="tx1"/>
                </a:solidFill>
                <a:effectLst/>
                <a:latin typeface="Arial" charset="0"/>
                <a:ea typeface="+mn-ea"/>
                <a:cs typeface="+mn-cs"/>
              </a:rPr>
              <a:t>t_n</a:t>
            </a:r>
            <a:r>
              <a:rPr kumimoji="1" lang="en-US" sz="1200" kern="1200" dirty="0" smtClean="0">
                <a:solidFill>
                  <a:schemeClr val="tx1"/>
                </a:solidFill>
                <a:effectLst/>
                <a:latin typeface="Arial" charset="0"/>
                <a:ea typeface="+mn-ea"/>
                <a:cs typeface="+mn-cs"/>
              </a:rPr>
              <a:t>)=</a:t>
            </a:r>
            <a:r>
              <a:rPr kumimoji="1" lang="en-US" sz="1200" kern="1200" dirty="0" err="1" smtClean="0">
                <a:solidFill>
                  <a:schemeClr val="tx1"/>
                </a:solidFill>
                <a:effectLst/>
                <a:latin typeface="Arial" charset="0"/>
                <a:ea typeface="+mn-ea"/>
                <a:cs typeface="+mn-cs"/>
              </a:rPr>
              <a:t>x_n|X</a:t>
            </a:r>
            <a:r>
              <a:rPr kumimoji="1" lang="en-US" sz="1200" kern="1200" dirty="0" smtClean="0">
                <a:solidFill>
                  <a:schemeClr val="tx1"/>
                </a:solidFill>
                <a:effectLst/>
                <a:latin typeface="Arial" charset="0"/>
                <a:ea typeface="+mn-ea"/>
                <a:cs typeface="+mn-cs"/>
              </a:rPr>
              <a:t>(t_{n-1})=x_{n-1})</a:t>
            </a:r>
            <a:endParaRPr lang="en-US" dirty="0"/>
          </a:p>
        </p:txBody>
      </p:sp>
      <p:sp>
        <p:nvSpPr>
          <p:cNvPr id="4" name="Slide Number Placeholder 3"/>
          <p:cNvSpPr>
            <a:spLocks noGrp="1"/>
          </p:cNvSpPr>
          <p:nvPr>
            <p:ph type="sldNum" sz="quarter" idx="10"/>
          </p:nvPr>
        </p:nvSpPr>
        <p:spPr/>
        <p:txBody>
          <a:bodyPr/>
          <a:lstStyle/>
          <a:p>
            <a:pPr>
              <a:defRPr/>
            </a:pPr>
            <a:fld id="{EA9F747D-4D67-4BAF-80F0-839F814AC84F}" type="slidenum">
              <a:rPr lang="zh-CN" altLang="en-US" smtClean="0"/>
              <a:pPr>
                <a:defRPr/>
              </a:pPr>
              <a:t>4</a:t>
            </a:fld>
            <a:endParaRPr lang="en-US" altLang="zh-CN"/>
          </a:p>
        </p:txBody>
      </p:sp>
    </p:spTree>
    <p:extLst>
      <p:ext uri="{BB962C8B-B14F-4D97-AF65-F5344CB8AC3E}">
        <p14:creationId xmlns:p14="http://schemas.microsoft.com/office/powerpoint/2010/main" val="648912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marL="0" lvl="2">
              <a:defRPr/>
            </a:pPr>
            <a:r>
              <a:rPr lang="en-US" dirty="0" smtClean="0"/>
              <a:t>arbitrary   /ˈ</a:t>
            </a:r>
            <a:r>
              <a:rPr lang="en-US" dirty="0" err="1" smtClean="0"/>
              <a:t>ɑːbɪtrəri</a:t>
            </a:r>
            <a:r>
              <a:rPr lang="en-US" dirty="0" smtClean="0"/>
              <a:t>/ </a:t>
            </a:r>
          </a:p>
          <a:p>
            <a:pPr marL="0" lvl="2">
              <a:defRPr/>
            </a:pPr>
            <a:endParaRPr lang="en-US" altLang="zh-CN" b="1" dirty="0" smtClean="0"/>
          </a:p>
        </p:txBody>
      </p:sp>
      <p:sp>
        <p:nvSpPr>
          <p:cNvPr id="44036" name="Slide Number Placeholder 3"/>
          <p:cNvSpPr>
            <a:spLocks noGrp="1"/>
          </p:cNvSpPr>
          <p:nvPr>
            <p:ph type="sldNum" sz="quarter" idx="5"/>
          </p:nvPr>
        </p:nvSpPr>
        <p:spPr>
          <a:noFill/>
        </p:spPr>
        <p:txBody>
          <a:bodyPr/>
          <a:lstStyle/>
          <a:p>
            <a:fld id="{87A2F4C2-CA17-4D80-B41D-1647591B5A1F}" type="slidenum">
              <a:rPr lang="zh-CN" altLang="en-US" smtClean="0">
                <a:cs typeface="Arial" charset="0"/>
              </a:rPr>
              <a:pPr/>
              <a:t>5</a:t>
            </a:fld>
            <a:endParaRPr lang="en-US" altLang="zh-CN" smtClean="0">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A9F747D-4D67-4BAF-80F0-839F814AC84F}" type="slidenum">
              <a:rPr lang="zh-CN" altLang="en-US" smtClean="0"/>
              <a:pPr>
                <a:defRPr/>
              </a:pPr>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p:spPr>
        <p:txBody>
          <a:bodyPr/>
          <a:lstStyle/>
          <a:p>
            <a:r>
              <a:rPr lang="en-US" dirty="0" smtClean="0"/>
              <a:t>The event E</a:t>
            </a:r>
            <a:r>
              <a:rPr lang="en-US" dirty="0" smtClean="0">
                <a:sym typeface="Symbol"/>
              </a:rPr>
              <a:t>F is called the union of the event E</a:t>
            </a:r>
            <a:r>
              <a:rPr lang="en-US" baseline="0" dirty="0" smtClean="0">
                <a:sym typeface="Symbol"/>
              </a:rPr>
              <a:t> and the event F</a:t>
            </a:r>
            <a:endParaRPr lang="en-US" dirty="0" smtClean="0">
              <a:sym typeface="Symbo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event E</a:t>
            </a:r>
            <a:r>
              <a:rPr lang="en-US" dirty="0" smtClean="0">
                <a:sym typeface="Symbol"/>
              </a:rPr>
              <a:t>F is called the intersection of the event E</a:t>
            </a:r>
            <a:r>
              <a:rPr lang="en-US" baseline="0" dirty="0" smtClean="0">
                <a:sym typeface="Symbol"/>
              </a:rPr>
              <a:t> and the event F</a:t>
            </a:r>
            <a:endParaRPr lang="en-US" dirty="0" smtClean="0">
              <a:sym typeface="Symbol"/>
            </a:endParaRPr>
          </a:p>
          <a:p>
            <a:r>
              <a:rPr lang="en-US" dirty="0" smtClean="0"/>
              <a:t>E</a:t>
            </a:r>
            <a:r>
              <a:rPr lang="en-US" baseline="0" dirty="0" smtClean="0"/>
              <a:t> is contained in F and we write E</a:t>
            </a:r>
            <a:r>
              <a:rPr lang="en-US" baseline="0" dirty="0" smtClean="0">
                <a:sym typeface="Symbol"/>
              </a:rPr>
              <a:t>F</a:t>
            </a:r>
          </a:p>
          <a:p>
            <a:r>
              <a:rPr lang="en-US" baseline="0" dirty="0" smtClean="0">
                <a:sym typeface="Symbol"/>
              </a:rPr>
              <a:t>E and F are said to be mutually exclusive if </a:t>
            </a:r>
            <a:r>
              <a:rPr lang="en-US" dirty="0" smtClean="0"/>
              <a:t>E</a:t>
            </a:r>
            <a:r>
              <a:rPr lang="en-US" dirty="0" smtClean="0">
                <a:sym typeface="Symbol"/>
              </a:rPr>
              <a:t>F=</a:t>
            </a:r>
            <a:endParaRPr lang="en-US" baseline="0" dirty="0" smtClean="0">
              <a:sym typeface="Symbol"/>
            </a:endParaRPr>
          </a:p>
          <a:p>
            <a:endParaRPr lang="en-US" baseline="0" dirty="0" smtClean="0">
              <a:sym typeface="Symbol"/>
            </a:endParaRPr>
          </a:p>
          <a:p>
            <a:r>
              <a:rPr lang="en-US" baseline="0" dirty="0" smtClean="0">
                <a:sym typeface="Symbol"/>
              </a:rPr>
              <a:t>Commutative laws: </a:t>
            </a:r>
            <a:r>
              <a:rPr lang="en-US" dirty="0" smtClean="0"/>
              <a:t>E</a:t>
            </a:r>
            <a:r>
              <a:rPr lang="en-US" dirty="0" smtClean="0">
                <a:sym typeface="Symbol"/>
              </a:rPr>
              <a:t>F = F</a:t>
            </a:r>
            <a:r>
              <a:rPr lang="en-US" dirty="0" smtClean="0"/>
              <a:t>E</a:t>
            </a:r>
            <a:endParaRPr lang="en-US" dirty="0" smtClean="0">
              <a:sym typeface="Symbol"/>
            </a:endParaRPr>
          </a:p>
          <a:p>
            <a:r>
              <a:rPr lang="en-US" baseline="0" dirty="0" smtClean="0">
                <a:sym typeface="Symbol"/>
              </a:rPr>
              <a:t>Associative laws:    (E</a:t>
            </a:r>
            <a:r>
              <a:rPr lang="en-US" dirty="0" smtClean="0">
                <a:sym typeface="Symbol"/>
              </a:rPr>
              <a:t></a:t>
            </a:r>
            <a:r>
              <a:rPr lang="en-US" baseline="0" dirty="0" smtClean="0">
                <a:sym typeface="Symbol"/>
              </a:rPr>
              <a:t>F)</a:t>
            </a:r>
            <a:r>
              <a:rPr lang="en-US" dirty="0" smtClean="0">
                <a:sym typeface="Symbol"/>
              </a:rPr>
              <a:t></a:t>
            </a:r>
            <a:r>
              <a:rPr lang="en-US" baseline="0" dirty="0" smtClean="0">
                <a:sym typeface="Symbol"/>
              </a:rPr>
              <a:t>G=E</a:t>
            </a:r>
            <a:r>
              <a:rPr lang="en-US" dirty="0" smtClean="0">
                <a:sym typeface="Symbol"/>
              </a:rPr>
              <a:t>(</a:t>
            </a:r>
            <a:r>
              <a:rPr lang="en-US" baseline="0" dirty="0" smtClean="0">
                <a:sym typeface="Symbol"/>
              </a:rPr>
              <a:t>F</a:t>
            </a:r>
            <a:r>
              <a:rPr lang="en-US" dirty="0" smtClean="0">
                <a:sym typeface="Symbol"/>
              </a:rPr>
              <a:t></a:t>
            </a:r>
            <a:r>
              <a:rPr lang="en-US" baseline="0" dirty="0" smtClean="0">
                <a:sym typeface="Symbol"/>
              </a:rPr>
              <a:t>G)</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sym typeface="Symbol"/>
              </a:rPr>
              <a:t>Distributive laws:    (E</a:t>
            </a:r>
            <a:r>
              <a:rPr lang="en-US" dirty="0" smtClean="0">
                <a:sym typeface="Symbol"/>
              </a:rPr>
              <a:t></a:t>
            </a:r>
            <a:r>
              <a:rPr lang="en-US" baseline="0" dirty="0" smtClean="0">
                <a:sym typeface="Symbol"/>
              </a:rPr>
              <a:t>F)</a:t>
            </a:r>
            <a:r>
              <a:rPr lang="en-US" dirty="0" smtClean="0">
                <a:sym typeface="Symbol"/>
              </a:rPr>
              <a:t></a:t>
            </a:r>
            <a:r>
              <a:rPr lang="en-US" baseline="0" dirty="0" smtClean="0">
                <a:sym typeface="Symbol"/>
              </a:rPr>
              <a:t>G=(E</a:t>
            </a:r>
            <a:r>
              <a:rPr lang="en-US" dirty="0" smtClean="0">
                <a:sym typeface="Symbol"/>
              </a:rPr>
              <a:t></a:t>
            </a:r>
            <a:r>
              <a:rPr lang="en-US" baseline="0" dirty="0" smtClean="0">
                <a:sym typeface="Symbol"/>
              </a:rPr>
              <a:t>G)</a:t>
            </a:r>
            <a:r>
              <a:rPr lang="en-US" dirty="0" smtClean="0">
                <a:sym typeface="Symbol"/>
              </a:rPr>
              <a:t>(</a:t>
            </a:r>
            <a:r>
              <a:rPr lang="en-US" baseline="0" dirty="0" smtClean="0">
                <a:sym typeface="Symbol"/>
              </a:rPr>
              <a:t>F</a:t>
            </a:r>
            <a:r>
              <a:rPr lang="en-US" dirty="0" smtClean="0">
                <a:sym typeface="Symbol"/>
              </a:rPr>
              <a:t></a:t>
            </a:r>
            <a:r>
              <a:rPr lang="en-US" baseline="0" dirty="0" smtClean="0">
                <a:sym typeface="Symbol"/>
              </a:rPr>
              <a:t>G)</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sym typeface="Symbo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sym typeface="Symbol"/>
              </a:rPr>
              <a:t>commutative [</a:t>
            </a:r>
            <a:r>
              <a:rPr lang="en-US" baseline="0" dirty="0" err="1" smtClean="0">
                <a:sym typeface="Symbol"/>
              </a:rPr>
              <a:t>kə'mju:tətiv</a:t>
            </a:r>
            <a:r>
              <a:rPr lang="en-US" baseline="0" dirty="0" smtClean="0">
                <a:sym typeface="Symbol"/>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sym typeface="Symbol"/>
              </a:rPr>
              <a:t>associative [</a:t>
            </a:r>
            <a:r>
              <a:rPr lang="en-US" baseline="0" dirty="0" err="1" smtClean="0">
                <a:sym typeface="Symbol"/>
              </a:rPr>
              <a:t>ə'səuʃjətiv</a:t>
            </a:r>
            <a:r>
              <a:rPr lang="en-US" baseline="0" dirty="0" smtClean="0">
                <a:sym typeface="Symbol"/>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sym typeface="Symbol"/>
              </a:rPr>
              <a:t>distributive [</a:t>
            </a:r>
            <a:r>
              <a:rPr lang="en-US" baseline="0" dirty="0" err="1" smtClean="0">
                <a:sym typeface="Symbol"/>
              </a:rPr>
              <a:t>dis'tribjutiv</a:t>
            </a:r>
            <a:r>
              <a:rPr lang="en-US" baseline="0" dirty="0" smtClean="0">
                <a:sym typeface="Symbol"/>
              </a:rPr>
              <a:t>]</a:t>
            </a:r>
          </a:p>
          <a:p>
            <a:r>
              <a:rPr lang="en-US" b="1" dirty="0" smtClean="0">
                <a:effectLst/>
              </a:rPr>
              <a:t>equality [</a:t>
            </a:r>
            <a:r>
              <a:rPr lang="en-US" b="1" dirty="0" err="1" smtClean="0">
                <a:effectLst/>
              </a:rPr>
              <a:t>i</a:t>
            </a:r>
            <a:r>
              <a:rPr lang="en-US" b="1" dirty="0" smtClean="0">
                <a:effectLst/>
              </a:rPr>
              <a:t>:'</a:t>
            </a:r>
            <a:r>
              <a:rPr lang="en-US" b="1" dirty="0" err="1" smtClean="0">
                <a:effectLst/>
              </a:rPr>
              <a:t>kwɔləti</a:t>
            </a:r>
            <a:r>
              <a:rPr lang="en-US" b="1" dirty="0" smtClean="0">
                <a:effectLst/>
              </a:rPr>
              <a:t>], </a:t>
            </a:r>
            <a:r>
              <a:rPr lang="en-US" dirty="0" smtClean="0">
                <a:effectLst/>
              </a:rPr>
              <a:t>n. </a:t>
            </a:r>
            <a:r>
              <a:rPr lang="zh-CN" altLang="en-US" dirty="0" smtClean="0">
                <a:effectLst/>
              </a:rPr>
              <a:t>平等；相等；</a:t>
            </a:r>
            <a:r>
              <a:rPr lang="en-US" altLang="zh-CN" dirty="0" smtClean="0">
                <a:effectLst/>
              </a:rPr>
              <a:t>[</a:t>
            </a:r>
            <a:r>
              <a:rPr lang="zh-CN" altLang="en-US" dirty="0" smtClean="0">
                <a:effectLst/>
              </a:rPr>
              <a:t>数</a:t>
            </a:r>
            <a:r>
              <a:rPr lang="en-US" altLang="zh-CN" dirty="0" smtClean="0">
                <a:effectLst/>
              </a:rPr>
              <a:t>] </a:t>
            </a:r>
            <a:r>
              <a:rPr lang="zh-CN" altLang="en-US" dirty="0" smtClean="0">
                <a:effectLst/>
              </a:rPr>
              <a:t>等式</a:t>
            </a:r>
          </a:p>
          <a:p>
            <a:endParaRPr lang="en-US" dirty="0" smtClean="0"/>
          </a:p>
        </p:txBody>
      </p:sp>
      <p:sp>
        <p:nvSpPr>
          <p:cNvPr id="45060" name="Slide Number Placeholder 3"/>
          <p:cNvSpPr>
            <a:spLocks noGrp="1"/>
          </p:cNvSpPr>
          <p:nvPr>
            <p:ph type="sldNum" sz="quarter" idx="5"/>
          </p:nvPr>
        </p:nvSpPr>
        <p:spPr>
          <a:noFill/>
        </p:spPr>
        <p:txBody>
          <a:bodyPr/>
          <a:lstStyle/>
          <a:p>
            <a:fld id="{D959B8DD-E463-49BB-9EC3-4E12A80DF3B0}" type="slidenum">
              <a:rPr lang="zh-CN" altLang="en-US" smtClean="0">
                <a:cs typeface="Arial" charset="0"/>
              </a:rPr>
              <a:pPr/>
              <a:t>8</a:t>
            </a:fld>
            <a:endParaRPr lang="en-US" altLang="zh-CN" smtClean="0">
              <a:cs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square brackets: []</a:t>
            </a:r>
          </a:p>
          <a:p>
            <a:r>
              <a:rPr lang="en-US" dirty="0" smtClean="0"/>
              <a:t>angle brackets: &lt;&gt;</a:t>
            </a:r>
          </a:p>
          <a:p>
            <a:r>
              <a:rPr lang="en-US" dirty="0" smtClean="0"/>
              <a:t>round brackets: () </a:t>
            </a:r>
          </a:p>
          <a:p>
            <a:r>
              <a:rPr lang="en-US" b="1" dirty="0" smtClean="0"/>
              <a:t>curly brackets: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A9F747D-4D67-4BAF-80F0-839F814AC84F}" type="slidenum">
              <a:rPr lang="zh-CN" altLang="en-US" smtClean="0"/>
              <a:pPr>
                <a:defRPr/>
              </a:pPr>
              <a:t>10</a:t>
            </a:fld>
            <a:endParaRPr lang="en-US" altLang="zh-CN"/>
          </a:p>
        </p:txBody>
      </p:sp>
    </p:spTree>
    <p:extLst>
      <p:ext uri="{BB962C8B-B14F-4D97-AF65-F5344CB8AC3E}">
        <p14:creationId xmlns:p14="http://schemas.microsoft.com/office/powerpoint/2010/main" val="2137290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r>
              <a:rPr lang="en-US" dirty="0" smtClean="0"/>
              <a:t>transient ['</a:t>
            </a:r>
            <a:r>
              <a:rPr lang="en-US" dirty="0" err="1" smtClean="0"/>
              <a:t>trænziənt</a:t>
            </a:r>
            <a:r>
              <a:rPr lang="en-US" dirty="0" smtClean="0"/>
              <a:t>, -</a:t>
            </a:r>
            <a:r>
              <a:rPr lang="en-US" dirty="0" err="1" smtClean="0"/>
              <a:t>si</a:t>
            </a:r>
            <a:r>
              <a:rPr lang="en-US" dirty="0" smtClean="0"/>
              <a:t>-, -</a:t>
            </a:r>
            <a:r>
              <a:rPr lang="en-US" dirty="0" err="1" smtClean="0"/>
              <a:t>ʃənt</a:t>
            </a:r>
            <a:r>
              <a:rPr lang="en-US" dirty="0" smtClean="0"/>
              <a:t>, '</a:t>
            </a:r>
            <a:r>
              <a:rPr lang="en-US" dirty="0" err="1" smtClean="0"/>
              <a:t>trɑ:n</a:t>
            </a:r>
            <a:r>
              <a:rPr lang="en-US" dirty="0" smtClean="0"/>
              <a:t>-]</a:t>
            </a:r>
          </a:p>
        </p:txBody>
      </p:sp>
      <p:sp>
        <p:nvSpPr>
          <p:cNvPr id="46084" name="Slide Number Placeholder 3"/>
          <p:cNvSpPr>
            <a:spLocks noGrp="1"/>
          </p:cNvSpPr>
          <p:nvPr>
            <p:ph type="sldNum" sz="quarter" idx="5"/>
          </p:nvPr>
        </p:nvSpPr>
        <p:spPr>
          <a:noFill/>
        </p:spPr>
        <p:txBody>
          <a:bodyPr/>
          <a:lstStyle/>
          <a:p>
            <a:fld id="{3AB3A7EE-23B9-4499-B054-369DC3357C47}" type="slidenum">
              <a:rPr lang="zh-CN" altLang="en-US" smtClean="0">
                <a:cs typeface="Arial" charset="0"/>
              </a:rPr>
              <a:pPr/>
              <a:t>11</a:t>
            </a:fld>
            <a:endParaRPr lang="en-US" altLang="zh-CN" smtClean="0">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lgn="ctr">
                  <a:defRPr/>
                </a:pPr>
                <a:endParaRPr lang="zh-CN" altLang="en-US">
                  <a:ea typeface="宋体" pitchFamily="2" charset="-122"/>
                  <a:cs typeface="Arial" pitchFamily="34" charset="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a:ea typeface="宋体" pitchFamily="2" charset="-122"/>
                  <a:cs typeface="Arial" pitchFamily="34" charset="0"/>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lgn="ctr">
                  <a:defRPr/>
                </a:pPr>
                <a:endParaRPr lang="zh-CN" altLang="en-US">
                  <a:ea typeface="宋体" pitchFamily="2" charset="-122"/>
                  <a:cs typeface="Arial" pitchFamily="34" charset="0"/>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en-US">
                  <a:ea typeface="宋体" pitchFamily="2" charset="-122"/>
                  <a:cs typeface="Arial" pitchFamily="34" charset="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en-US">
                <a:ea typeface="宋体" pitchFamily="2" charset="-122"/>
                <a:cs typeface="Arial" pitchFamily="34" charset="0"/>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lgn="ctr">
                <a:defRPr/>
              </a:pPr>
              <a:endParaRPr lang="zh-CN" altLang="en-US">
                <a:ea typeface="宋体" pitchFamily="2" charset="-122"/>
                <a:cs typeface="Arial" pitchFamily="34"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en-US">
                <a:ea typeface="宋体" pitchFamily="2" charset="-122"/>
                <a:cs typeface="Arial" pitchFamily="34" charset="0"/>
              </a:endParaRPr>
            </a:p>
          </p:txBody>
        </p:sp>
      </p:grpSp>
      <p:sp>
        <p:nvSpPr>
          <p:cNvPr id="65548"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655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zh-CN" alt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zh-CN" altLang="en-US"/>
          </a:p>
        </p:txBody>
      </p:sp>
      <p:sp>
        <p:nvSpPr>
          <p:cNvPr id="16" name="Rectangle 16"/>
          <p:cNvSpPr>
            <a:spLocks noGrp="1" noChangeArrowheads="1"/>
          </p:cNvSpPr>
          <p:nvPr>
            <p:ph type="sldNum" sz="quarter" idx="12"/>
          </p:nvPr>
        </p:nvSpPr>
        <p:spPr>
          <a:xfrm>
            <a:off x="6858000" y="6248400"/>
            <a:ext cx="1905000" cy="457200"/>
          </a:xfrm>
        </p:spPr>
        <p:txBody>
          <a:bodyPr/>
          <a:lstStyle>
            <a:lvl1pPr>
              <a:defRPr sz="1400" b="0">
                <a:solidFill>
                  <a:schemeClr val="bg2"/>
                </a:solidFill>
              </a:defRPr>
            </a:lvl1pPr>
          </a:lstStyle>
          <a:p>
            <a:pPr>
              <a:defRPr/>
            </a:pPr>
            <a:fld id="{431A3800-E7FA-4794-ADCC-2674F39294C0}" type="slidenum">
              <a:rPr lang="zh-CN" altLang="en-US"/>
              <a:pPr>
                <a:defRPr/>
              </a:pPr>
              <a:t>‹#›</a:t>
            </a:fld>
            <a:endParaRPr lang="en-US" altLang="zh-CN"/>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3"/>
          <p:cNvSpPr>
            <a:spLocks noGrp="1" noChangeArrowheads="1"/>
          </p:cNvSpPr>
          <p:nvPr>
            <p:ph type="sldNum" sz="quarter" idx="12"/>
          </p:nvPr>
        </p:nvSpPr>
        <p:spPr>
          <a:ln/>
        </p:spPr>
        <p:txBody>
          <a:bodyPr/>
          <a:lstStyle>
            <a:lvl1pPr>
              <a:defRPr/>
            </a:lvl1pPr>
          </a:lstStyle>
          <a:p>
            <a:pPr>
              <a:defRPr/>
            </a:pPr>
            <a:r>
              <a:rPr lang="en-US" altLang="zh-CN"/>
              <a:t>3-</a:t>
            </a:r>
            <a:fld id="{594C165E-E6B0-41B1-8182-2F8E50FB3B00}" type="slidenum">
              <a:rPr lang="en-US" altLang="zh-CN"/>
              <a:pPr>
                <a:defRPr/>
              </a:pPr>
              <a:t>‹#›</a:t>
            </a:fld>
            <a:endParaRPr lang="en-US" altLang="zh-CN"/>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150" y="487363"/>
            <a:ext cx="1951038" cy="56451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62038" y="487363"/>
            <a:ext cx="5700712" cy="56451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3"/>
          <p:cNvSpPr>
            <a:spLocks noGrp="1" noChangeArrowheads="1"/>
          </p:cNvSpPr>
          <p:nvPr>
            <p:ph type="sldNum" sz="quarter" idx="12"/>
          </p:nvPr>
        </p:nvSpPr>
        <p:spPr>
          <a:ln/>
        </p:spPr>
        <p:txBody>
          <a:bodyPr/>
          <a:lstStyle>
            <a:lvl1pPr>
              <a:defRPr/>
            </a:lvl1pPr>
          </a:lstStyle>
          <a:p>
            <a:pPr>
              <a:defRPr/>
            </a:pPr>
            <a:r>
              <a:rPr lang="en-US" altLang="zh-CN"/>
              <a:t>3-</a:t>
            </a:r>
            <a:fld id="{25286AAA-FC50-4E4D-9EAC-06E1275C99D3}" type="slidenum">
              <a:rPr lang="en-US" altLang="zh-CN"/>
              <a:pPr>
                <a:defRPr/>
              </a:pPr>
              <a:t>‹#›</a:t>
            </a:fld>
            <a:endParaRPr lang="en-US" altLang="zh-CN"/>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00038" y="152400"/>
            <a:ext cx="8643937" cy="62722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Footer Placeholder 2"/>
          <p:cNvSpPr>
            <a:spLocks noGrp="1"/>
          </p:cNvSpPr>
          <p:nvPr>
            <p:ph type="ftr" sz="quarter" idx="10"/>
          </p:nvPr>
        </p:nvSpPr>
        <p:spPr>
          <a:xfrm>
            <a:off x="0" y="6400800"/>
            <a:ext cx="5486400" cy="457200"/>
          </a:xfrm>
        </p:spPr>
        <p:txBody>
          <a:bodyPr/>
          <a:lstStyle>
            <a:lvl1pPr>
              <a:defRPr/>
            </a:lvl1pPr>
          </a:lstStyle>
          <a:p>
            <a:pPr>
              <a:defRPr/>
            </a:pPr>
            <a:endParaRPr lang="zh-CN" altLang="en-US"/>
          </a:p>
        </p:txBody>
      </p:sp>
      <p:sp>
        <p:nvSpPr>
          <p:cNvPr id="4" name="Slide Number Placeholder 3"/>
          <p:cNvSpPr>
            <a:spLocks noGrp="1"/>
          </p:cNvSpPr>
          <p:nvPr>
            <p:ph type="sldNum" sz="quarter" idx="11"/>
          </p:nvPr>
        </p:nvSpPr>
        <p:spPr>
          <a:xfrm>
            <a:off x="8721725" y="6521450"/>
            <a:ext cx="422275" cy="336550"/>
          </a:xfrm>
        </p:spPr>
        <p:txBody>
          <a:bodyPr/>
          <a:lstStyle>
            <a:lvl1pPr>
              <a:defRPr/>
            </a:lvl1pPr>
          </a:lstStyle>
          <a:p>
            <a:pPr>
              <a:defRPr/>
            </a:pPr>
            <a:fld id="{D7AF973B-CAE1-4BF5-AB23-9E3FA1E06948}" type="slidenum">
              <a:rPr lang="ar-SA"/>
              <a:pPr>
                <a:defRPr/>
              </a:pPr>
              <a:t>‹#›</a:t>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3"/>
          <p:cNvSpPr>
            <a:spLocks noGrp="1" noChangeArrowheads="1"/>
          </p:cNvSpPr>
          <p:nvPr>
            <p:ph type="sldNum" sz="quarter" idx="12"/>
          </p:nvPr>
        </p:nvSpPr>
        <p:spPr>
          <a:ln/>
        </p:spPr>
        <p:txBody>
          <a:bodyPr/>
          <a:lstStyle>
            <a:lvl1pPr>
              <a:defRPr/>
            </a:lvl1pPr>
          </a:lstStyle>
          <a:p>
            <a:pPr>
              <a:defRPr/>
            </a:pPr>
            <a:r>
              <a:rPr lang="en-US" altLang="zh-CN"/>
              <a:t>3-</a:t>
            </a:r>
            <a:fld id="{37B97BA9-603D-4403-B473-1A113EA9A313}" type="slidenum">
              <a:rPr lang="en-US" altLang="zh-CN"/>
              <a:pPr>
                <a:defRPr/>
              </a:pPr>
              <a:t>‹#›</a:t>
            </a:fld>
            <a:endParaRPr lang="en-US" altLang="zh-CN"/>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3"/>
          <p:cNvSpPr>
            <a:spLocks noGrp="1" noChangeArrowheads="1"/>
          </p:cNvSpPr>
          <p:nvPr>
            <p:ph type="sldNum" sz="quarter" idx="12"/>
          </p:nvPr>
        </p:nvSpPr>
        <p:spPr>
          <a:ln/>
        </p:spPr>
        <p:txBody>
          <a:bodyPr/>
          <a:lstStyle>
            <a:lvl1pPr>
              <a:defRPr/>
            </a:lvl1pPr>
          </a:lstStyle>
          <a:p>
            <a:pPr>
              <a:defRPr/>
            </a:pPr>
            <a:r>
              <a:rPr lang="en-US" altLang="zh-CN"/>
              <a:t>3-</a:t>
            </a:r>
            <a:fld id="{A0F00F4F-4541-49A7-816C-CCE591B407C4}" type="slidenum">
              <a:rPr lang="en-US" altLang="zh-CN"/>
              <a:pPr>
                <a:defRPr/>
              </a:pPr>
              <a:t>‹#›</a:t>
            </a:fld>
            <a:endParaRPr lang="en-US" altLang="zh-CN"/>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93788" y="1676400"/>
            <a:ext cx="38100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56188" y="1676400"/>
            <a:ext cx="38100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3"/>
          <p:cNvSpPr>
            <a:spLocks noGrp="1" noChangeArrowheads="1"/>
          </p:cNvSpPr>
          <p:nvPr>
            <p:ph type="sldNum" sz="quarter" idx="12"/>
          </p:nvPr>
        </p:nvSpPr>
        <p:spPr>
          <a:ln/>
        </p:spPr>
        <p:txBody>
          <a:bodyPr/>
          <a:lstStyle>
            <a:lvl1pPr>
              <a:defRPr/>
            </a:lvl1pPr>
          </a:lstStyle>
          <a:p>
            <a:pPr>
              <a:defRPr/>
            </a:pPr>
            <a:r>
              <a:rPr lang="en-US" altLang="zh-CN"/>
              <a:t>3-</a:t>
            </a:r>
            <a:fld id="{8584E5F3-9533-4158-B46F-1A1F842E51A6}" type="slidenum">
              <a:rPr lang="en-US" altLang="zh-CN"/>
              <a:pPr>
                <a:defRPr/>
              </a:pPr>
              <a:t>‹#›</a:t>
            </a:fld>
            <a:endParaRPr lang="en-US" altLang="zh-CN"/>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13"/>
          <p:cNvSpPr>
            <a:spLocks noGrp="1" noChangeArrowheads="1"/>
          </p:cNvSpPr>
          <p:nvPr>
            <p:ph type="sldNum" sz="quarter" idx="12"/>
          </p:nvPr>
        </p:nvSpPr>
        <p:spPr>
          <a:ln/>
        </p:spPr>
        <p:txBody>
          <a:bodyPr/>
          <a:lstStyle>
            <a:lvl1pPr>
              <a:defRPr/>
            </a:lvl1pPr>
          </a:lstStyle>
          <a:p>
            <a:pPr>
              <a:defRPr/>
            </a:pPr>
            <a:r>
              <a:rPr lang="en-US" altLang="zh-CN"/>
              <a:t>3-</a:t>
            </a:r>
            <a:fld id="{7342B7A2-68CA-4DF9-8AB6-B701D2B31C3C}" type="slidenum">
              <a:rPr lang="en-US" altLang="zh-CN"/>
              <a:pPr>
                <a:defRPr/>
              </a:pPr>
              <a:t>‹#›</a:t>
            </a:fld>
            <a:endParaRPr lang="en-US" altLang="zh-CN"/>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13"/>
          <p:cNvSpPr>
            <a:spLocks noGrp="1" noChangeArrowheads="1"/>
          </p:cNvSpPr>
          <p:nvPr>
            <p:ph type="sldNum" sz="quarter" idx="12"/>
          </p:nvPr>
        </p:nvSpPr>
        <p:spPr>
          <a:ln/>
        </p:spPr>
        <p:txBody>
          <a:bodyPr/>
          <a:lstStyle>
            <a:lvl1pPr>
              <a:defRPr/>
            </a:lvl1pPr>
          </a:lstStyle>
          <a:p>
            <a:pPr>
              <a:defRPr/>
            </a:pPr>
            <a:r>
              <a:rPr lang="en-US" altLang="zh-CN"/>
              <a:t>3-</a:t>
            </a:r>
            <a:fld id="{3FC575EA-4779-4BE4-BB6B-10B1A7107DBF}" type="slidenum">
              <a:rPr lang="en-US" altLang="zh-CN"/>
              <a:pPr>
                <a:defRPr/>
              </a:pPr>
              <a:t>‹#›</a:t>
            </a:fld>
            <a:endParaRPr lang="en-US" altLang="zh-CN"/>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13"/>
          <p:cNvSpPr>
            <a:spLocks noGrp="1" noChangeArrowheads="1"/>
          </p:cNvSpPr>
          <p:nvPr>
            <p:ph type="sldNum" sz="quarter" idx="12"/>
          </p:nvPr>
        </p:nvSpPr>
        <p:spPr>
          <a:ln/>
        </p:spPr>
        <p:txBody>
          <a:bodyPr/>
          <a:lstStyle>
            <a:lvl1pPr>
              <a:defRPr/>
            </a:lvl1pPr>
          </a:lstStyle>
          <a:p>
            <a:pPr>
              <a:defRPr/>
            </a:pPr>
            <a:r>
              <a:rPr lang="en-US" altLang="zh-CN"/>
              <a:t>3-</a:t>
            </a:r>
            <a:fld id="{2712D31D-738D-439F-91BA-E4AA64D92383}" type="slidenum">
              <a:rPr lang="en-US" altLang="zh-CN"/>
              <a:pPr>
                <a:defRPr/>
              </a:pPr>
              <a:t>‹#›</a:t>
            </a:fld>
            <a:endParaRPr lang="en-US" altLang="zh-CN"/>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3"/>
          <p:cNvSpPr>
            <a:spLocks noGrp="1" noChangeArrowheads="1"/>
          </p:cNvSpPr>
          <p:nvPr>
            <p:ph type="sldNum" sz="quarter" idx="12"/>
          </p:nvPr>
        </p:nvSpPr>
        <p:spPr>
          <a:ln/>
        </p:spPr>
        <p:txBody>
          <a:bodyPr/>
          <a:lstStyle>
            <a:lvl1pPr>
              <a:defRPr/>
            </a:lvl1pPr>
          </a:lstStyle>
          <a:p>
            <a:pPr>
              <a:defRPr/>
            </a:pPr>
            <a:r>
              <a:rPr lang="en-US" altLang="zh-CN"/>
              <a:t>3-</a:t>
            </a:r>
            <a:fld id="{4740BEFA-29CA-4A84-8ED2-5E2E20B29CCB}" type="slidenum">
              <a:rPr lang="en-US" altLang="zh-CN"/>
              <a:pPr>
                <a:defRPr/>
              </a:pPr>
              <a:t>‹#›</a:t>
            </a:fld>
            <a:endParaRPr lang="en-US" altLang="zh-CN"/>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3"/>
          <p:cNvSpPr>
            <a:spLocks noGrp="1" noChangeArrowheads="1"/>
          </p:cNvSpPr>
          <p:nvPr>
            <p:ph type="sldNum" sz="quarter" idx="12"/>
          </p:nvPr>
        </p:nvSpPr>
        <p:spPr>
          <a:ln/>
        </p:spPr>
        <p:txBody>
          <a:bodyPr/>
          <a:lstStyle>
            <a:lvl1pPr>
              <a:defRPr/>
            </a:lvl1pPr>
          </a:lstStyle>
          <a:p>
            <a:pPr>
              <a:defRPr/>
            </a:pPr>
            <a:r>
              <a:rPr lang="en-US" altLang="zh-CN"/>
              <a:t>3-</a:t>
            </a:r>
            <a:fld id="{B22CA2C1-7AC7-4823-B403-486DC85A2CA4}" type="slidenum">
              <a:rPr lang="en-US" altLang="zh-CN"/>
              <a:pPr>
                <a:defRPr/>
              </a:pPr>
              <a:t>‹#›</a:t>
            </a:fld>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ChangeArrowheads="1"/>
          </p:cNvSpPr>
          <p:nvPr/>
        </p:nvSpPr>
        <p:spPr bwMode="ltGray">
          <a:xfrm>
            <a:off x="417513" y="776288"/>
            <a:ext cx="438150" cy="474662"/>
          </a:xfrm>
          <a:prstGeom prst="rect">
            <a:avLst/>
          </a:prstGeom>
          <a:solidFill>
            <a:schemeClr val="accent2"/>
          </a:solidFill>
          <a:ln w="9525">
            <a:noFill/>
            <a:miter lim="800000"/>
            <a:headEnd/>
            <a:tailEnd/>
          </a:ln>
          <a:effectLst/>
        </p:spPr>
        <p:txBody>
          <a:bodyPr wrap="none" anchor="ctr"/>
          <a:lstStyle/>
          <a:p>
            <a:pPr algn="ctr">
              <a:defRPr/>
            </a:pPr>
            <a:endParaRPr kumimoji="1" lang="zh-CN" altLang="en-US" sz="2400">
              <a:ea typeface="宋体" pitchFamily="2" charset="-122"/>
              <a:cs typeface="Arial" pitchFamily="34" charset="0"/>
            </a:endParaRPr>
          </a:p>
        </p:txBody>
      </p:sp>
      <p:sp>
        <p:nvSpPr>
          <p:cNvPr id="64515" name="Rectangle 3"/>
          <p:cNvSpPr>
            <a:spLocks noChangeArrowheads="1"/>
          </p:cNvSpPr>
          <p:nvPr/>
        </p:nvSpPr>
        <p:spPr bwMode="ltGray">
          <a:xfrm>
            <a:off x="800100" y="77628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kumimoji="1" lang="zh-CN" altLang="en-US" sz="2400">
              <a:ea typeface="宋体" pitchFamily="2" charset="-122"/>
              <a:cs typeface="Arial" pitchFamily="34" charset="0"/>
            </a:endParaRPr>
          </a:p>
        </p:txBody>
      </p:sp>
      <p:sp>
        <p:nvSpPr>
          <p:cNvPr id="64516" name="Rectangle 4"/>
          <p:cNvSpPr>
            <a:spLocks noChangeArrowheads="1"/>
          </p:cNvSpPr>
          <p:nvPr/>
        </p:nvSpPr>
        <p:spPr bwMode="ltGray">
          <a:xfrm>
            <a:off x="541338" y="1198563"/>
            <a:ext cx="422275" cy="474662"/>
          </a:xfrm>
          <a:prstGeom prst="rect">
            <a:avLst/>
          </a:prstGeom>
          <a:solidFill>
            <a:schemeClr val="folHlink"/>
          </a:solidFill>
          <a:ln w="9525">
            <a:noFill/>
            <a:miter lim="800000"/>
            <a:headEnd/>
            <a:tailEnd/>
          </a:ln>
          <a:effectLst/>
        </p:spPr>
        <p:txBody>
          <a:bodyPr wrap="none" anchor="ctr"/>
          <a:lstStyle/>
          <a:p>
            <a:pPr algn="ctr">
              <a:defRPr/>
            </a:pPr>
            <a:endParaRPr kumimoji="1" lang="zh-CN" altLang="en-US" sz="2400">
              <a:ea typeface="宋体" pitchFamily="2" charset="-122"/>
              <a:cs typeface="Arial" pitchFamily="34" charset="0"/>
            </a:endParaRPr>
          </a:p>
        </p:txBody>
      </p:sp>
      <p:sp>
        <p:nvSpPr>
          <p:cNvPr id="64517" name="Rectangle 5"/>
          <p:cNvSpPr>
            <a:spLocks noChangeArrowheads="1"/>
          </p:cNvSpPr>
          <p:nvPr/>
        </p:nvSpPr>
        <p:spPr bwMode="ltGray">
          <a:xfrm>
            <a:off x="911225" y="1198563"/>
            <a:ext cx="368300" cy="47466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kumimoji="1" lang="zh-CN" altLang="en-US" sz="2400">
              <a:ea typeface="宋体" pitchFamily="2" charset="-122"/>
              <a:cs typeface="Arial" pitchFamily="34" charset="0"/>
            </a:endParaRPr>
          </a:p>
        </p:txBody>
      </p:sp>
      <p:sp>
        <p:nvSpPr>
          <p:cNvPr id="64518" name="Rectangle 6"/>
          <p:cNvSpPr>
            <a:spLocks noChangeArrowheads="1"/>
          </p:cNvSpPr>
          <p:nvPr/>
        </p:nvSpPr>
        <p:spPr bwMode="ltGray">
          <a:xfrm>
            <a:off x="127000" y="112553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kumimoji="1" lang="zh-CN" altLang="en-US" sz="2400">
              <a:ea typeface="宋体" pitchFamily="2" charset="-122"/>
              <a:cs typeface="Arial" pitchFamily="34" charset="0"/>
            </a:endParaRPr>
          </a:p>
        </p:txBody>
      </p:sp>
      <p:sp>
        <p:nvSpPr>
          <p:cNvPr id="64519" name="Rectangle 7"/>
          <p:cNvSpPr>
            <a:spLocks noChangeArrowheads="1"/>
          </p:cNvSpPr>
          <p:nvPr/>
        </p:nvSpPr>
        <p:spPr bwMode="gray">
          <a:xfrm>
            <a:off x="762000" y="668338"/>
            <a:ext cx="31750" cy="1052512"/>
          </a:xfrm>
          <a:prstGeom prst="rect">
            <a:avLst/>
          </a:prstGeom>
          <a:solidFill>
            <a:schemeClr val="bg2"/>
          </a:solidFill>
          <a:ln w="9525">
            <a:noFill/>
            <a:miter lim="800000"/>
            <a:headEnd/>
            <a:tailEnd/>
          </a:ln>
          <a:effectLst/>
        </p:spPr>
        <p:txBody>
          <a:bodyPr wrap="none" anchor="ctr"/>
          <a:lstStyle/>
          <a:p>
            <a:pPr algn="ctr">
              <a:defRPr/>
            </a:pPr>
            <a:endParaRPr kumimoji="1" lang="zh-CN" altLang="en-US" sz="2400">
              <a:ea typeface="宋体" pitchFamily="2" charset="-122"/>
              <a:cs typeface="Arial" pitchFamily="34" charset="0"/>
            </a:endParaRPr>
          </a:p>
        </p:txBody>
      </p:sp>
      <p:sp>
        <p:nvSpPr>
          <p:cNvPr id="64520" name="Rectangle 8"/>
          <p:cNvSpPr>
            <a:spLocks noChangeArrowheads="1"/>
          </p:cNvSpPr>
          <p:nvPr/>
        </p:nvSpPr>
        <p:spPr bwMode="gray">
          <a:xfrm>
            <a:off x="442913" y="1458913"/>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zh-CN" altLang="en-US" sz="2400">
              <a:ea typeface="宋体" pitchFamily="2" charset="-122"/>
              <a:cs typeface="Arial" pitchFamily="34" charset="0"/>
            </a:endParaRPr>
          </a:p>
        </p:txBody>
      </p:sp>
      <p:sp>
        <p:nvSpPr>
          <p:cNvPr id="27657" name="Rectangle 9"/>
          <p:cNvSpPr>
            <a:spLocks noGrp="1" noChangeArrowheads="1"/>
          </p:cNvSpPr>
          <p:nvPr>
            <p:ph type="title"/>
          </p:nvPr>
        </p:nvSpPr>
        <p:spPr bwMode="auto">
          <a:xfrm>
            <a:off x="1062038" y="487363"/>
            <a:ext cx="7793037" cy="95091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27658" name="Rectangle 10"/>
          <p:cNvSpPr>
            <a:spLocks noGrp="1" noChangeArrowheads="1"/>
          </p:cNvSpPr>
          <p:nvPr>
            <p:ph type="body" idx="1"/>
          </p:nvPr>
        </p:nvSpPr>
        <p:spPr bwMode="auto">
          <a:xfrm>
            <a:off x="1093788" y="1676400"/>
            <a:ext cx="7772400" cy="44561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64523"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ea typeface="宋体" pitchFamily="2" charset="-122"/>
                <a:cs typeface="Arial" pitchFamily="34" charset="0"/>
              </a:defRPr>
            </a:lvl1pPr>
          </a:lstStyle>
          <a:p>
            <a:pPr>
              <a:defRPr/>
            </a:pPr>
            <a:endParaRPr lang="zh-CN" altLang="en-US"/>
          </a:p>
        </p:txBody>
      </p:sp>
      <p:sp>
        <p:nvSpPr>
          <p:cNvPr id="6452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ea typeface="宋体" pitchFamily="2" charset="-122"/>
                <a:cs typeface="Arial" pitchFamily="34" charset="0"/>
              </a:defRPr>
            </a:lvl1pPr>
          </a:lstStyle>
          <a:p>
            <a:pPr>
              <a:defRPr/>
            </a:pPr>
            <a:endParaRPr lang="zh-CN" altLang="en-US"/>
          </a:p>
        </p:txBody>
      </p:sp>
      <p:sp>
        <p:nvSpPr>
          <p:cNvPr id="64525" name="Rectangle 13"/>
          <p:cNvSpPr>
            <a:spLocks noGrp="1" noChangeArrowheads="1"/>
          </p:cNvSpPr>
          <p:nvPr>
            <p:ph type="sldNum" sz="quarter" idx="4"/>
          </p:nvPr>
        </p:nvSpPr>
        <p:spPr bwMode="auto">
          <a:xfrm>
            <a:off x="0" y="933450"/>
            <a:ext cx="779463"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1">
                <a:solidFill>
                  <a:schemeClr val="bg1"/>
                </a:solidFill>
                <a:ea typeface="宋体" pitchFamily="2" charset="-122"/>
                <a:cs typeface="Arial" pitchFamily="34" charset="0"/>
              </a:defRPr>
            </a:lvl1pPr>
          </a:lstStyle>
          <a:p>
            <a:pPr>
              <a:defRPr/>
            </a:pPr>
            <a:r>
              <a:rPr lang="en-US" altLang="zh-CN"/>
              <a:t>3-</a:t>
            </a:r>
            <a:fld id="{134E5CD8-C925-4159-9EB6-333D0393D25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94"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5" r:id="rId12"/>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Tahoma" pitchFamily="34" charset="0"/>
        </a:defRPr>
      </a:lvl2pPr>
      <a:lvl3pPr algn="l" rtl="0" eaLnBrk="0" fontAlgn="base" hangingPunct="0">
        <a:spcBef>
          <a:spcPct val="0"/>
        </a:spcBef>
        <a:spcAft>
          <a:spcPct val="0"/>
        </a:spcAft>
        <a:defRPr sz="3600">
          <a:solidFill>
            <a:schemeClr val="tx2"/>
          </a:solidFill>
          <a:latin typeface="Tahoma" pitchFamily="34" charset="0"/>
        </a:defRPr>
      </a:lvl3pPr>
      <a:lvl4pPr algn="l" rtl="0" eaLnBrk="0" fontAlgn="base" hangingPunct="0">
        <a:spcBef>
          <a:spcPct val="0"/>
        </a:spcBef>
        <a:spcAft>
          <a:spcPct val="0"/>
        </a:spcAft>
        <a:defRPr sz="3600">
          <a:solidFill>
            <a:schemeClr val="tx2"/>
          </a:solidFill>
          <a:latin typeface="Tahoma" pitchFamily="34" charset="0"/>
        </a:defRPr>
      </a:lvl4pPr>
      <a:lvl5pPr algn="l" rtl="0" eaLnBrk="0" fontAlgn="base" hangingPunct="0">
        <a:spcBef>
          <a:spcPct val="0"/>
        </a:spcBef>
        <a:spcAft>
          <a:spcPct val="0"/>
        </a:spcAft>
        <a:defRPr sz="3600">
          <a:solidFill>
            <a:schemeClr val="tx2"/>
          </a:solidFill>
          <a:latin typeface="Tahoma" pitchFamily="34" charset="0"/>
        </a:defRPr>
      </a:lvl5pPr>
      <a:lvl6pPr marL="457200" algn="l" rtl="0" fontAlgn="base">
        <a:spcBef>
          <a:spcPct val="0"/>
        </a:spcBef>
        <a:spcAft>
          <a:spcPct val="0"/>
        </a:spcAft>
        <a:defRPr sz="3600">
          <a:solidFill>
            <a:schemeClr val="tx2"/>
          </a:solidFill>
          <a:latin typeface="Tahoma" pitchFamily="34" charset="0"/>
        </a:defRPr>
      </a:lvl6pPr>
      <a:lvl7pPr marL="914400" algn="l" rtl="0" fontAlgn="base">
        <a:spcBef>
          <a:spcPct val="0"/>
        </a:spcBef>
        <a:spcAft>
          <a:spcPct val="0"/>
        </a:spcAft>
        <a:defRPr sz="3600">
          <a:solidFill>
            <a:schemeClr val="tx2"/>
          </a:solidFill>
          <a:latin typeface="Tahoma" pitchFamily="34" charset="0"/>
        </a:defRPr>
      </a:lvl7pPr>
      <a:lvl8pPr marL="1371600" algn="l" rtl="0" fontAlgn="base">
        <a:spcBef>
          <a:spcPct val="0"/>
        </a:spcBef>
        <a:spcAft>
          <a:spcPct val="0"/>
        </a:spcAft>
        <a:defRPr sz="3600">
          <a:solidFill>
            <a:schemeClr val="tx2"/>
          </a:solidFill>
          <a:latin typeface="Tahoma" pitchFamily="34" charset="0"/>
        </a:defRPr>
      </a:lvl8pPr>
      <a:lvl9pPr marL="1828800" algn="l" rtl="0" fontAlgn="base">
        <a:spcBef>
          <a:spcPct val="0"/>
        </a:spcBef>
        <a:spcAft>
          <a:spcPct val="0"/>
        </a:spcAft>
        <a:defRPr sz="3600">
          <a:solidFill>
            <a:schemeClr val="tx2"/>
          </a:solidFill>
          <a:latin typeface="Tahoma" pitchFamily="34" charset="0"/>
        </a:defRPr>
      </a:lvl9pPr>
    </p:titleStyle>
    <p:bodyStyle>
      <a:lvl1pPr marL="222250" indent="-22225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latin typeface="+mn-lt"/>
          <a:ea typeface="+mn-ea"/>
          <a:cs typeface="+mn-cs"/>
        </a:defRPr>
      </a:lvl1pPr>
      <a:lvl2pPr marL="519113" indent="-182563" algn="l" rtl="0" eaLnBrk="0" fontAlgn="base" hangingPunct="0">
        <a:spcBef>
          <a:spcPct val="20000"/>
        </a:spcBef>
        <a:spcAft>
          <a:spcPct val="0"/>
        </a:spcAft>
        <a:buClr>
          <a:schemeClr val="hlink"/>
        </a:buClr>
        <a:buSzPct val="55000"/>
        <a:buFont typeface="Wingdings" pitchFamily="2" charset="2"/>
        <a:buChar char="n"/>
        <a:defRPr sz="2000">
          <a:solidFill>
            <a:schemeClr val="tx1"/>
          </a:solidFill>
          <a:latin typeface="+mn-lt"/>
        </a:defRPr>
      </a:lvl2pPr>
      <a:lvl3pPr marL="854075" indent="-173038" algn="l" rtl="0" eaLnBrk="0" fontAlgn="base" hangingPunct="0">
        <a:spcBef>
          <a:spcPct val="20000"/>
        </a:spcBef>
        <a:spcAft>
          <a:spcPct val="0"/>
        </a:spcAft>
        <a:buClr>
          <a:schemeClr val="folHlink"/>
        </a:buClr>
        <a:buSzPct val="50000"/>
        <a:buFont typeface="Wingdings"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15.wmf"/><Relationship Id="rId4" Type="http://schemas.openxmlformats.org/officeDocument/2006/relationships/oleObject" Target="../embeddings/oleObject9.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21.wmf"/><Relationship Id="rId3" Type="http://schemas.openxmlformats.org/officeDocument/2006/relationships/notesSlide" Target="../notesSlides/notesSlide9.xml"/><Relationship Id="rId7" Type="http://schemas.openxmlformats.org/officeDocument/2006/relationships/image" Target="../media/image18.wmf"/><Relationship Id="rId12"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2.bin"/><Relationship Id="rId11" Type="http://schemas.openxmlformats.org/officeDocument/2006/relationships/image" Target="../media/image20.wmf"/><Relationship Id="rId5" Type="http://schemas.openxmlformats.org/officeDocument/2006/relationships/image" Target="../media/image17.wmf"/><Relationship Id="rId15" Type="http://schemas.openxmlformats.org/officeDocument/2006/relationships/image" Target="../media/image22.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19.wmf"/><Relationship Id="rId14" Type="http://schemas.openxmlformats.org/officeDocument/2006/relationships/oleObject" Target="../embeddings/oleObject16.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vmlDrawing" Target="../drawings/vmlDrawing7.vml"/><Relationship Id="rId5" Type="http://schemas.openxmlformats.org/officeDocument/2006/relationships/image" Target="../media/image23.wmf"/><Relationship Id="rId4" Type="http://schemas.openxmlformats.org/officeDocument/2006/relationships/oleObject" Target="../embeddings/oleObject17.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5.wmf"/><Relationship Id="rId5" Type="http://schemas.openxmlformats.org/officeDocument/2006/relationships/oleObject" Target="../embeddings/oleObject19.bin"/><Relationship Id="rId4" Type="http://schemas.openxmlformats.org/officeDocument/2006/relationships/image" Target="../media/image24.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6.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image" Target="../media/image30.png"/><Relationship Id="rId7"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2.bin"/><Relationship Id="rId5" Type="http://schemas.openxmlformats.org/officeDocument/2006/relationships/image" Target="../media/image27.wmf"/><Relationship Id="rId4" Type="http://schemas.openxmlformats.org/officeDocument/2006/relationships/oleObject" Target="../embeddings/oleObject21.bin"/><Relationship Id="rId9" Type="http://schemas.openxmlformats.org/officeDocument/2006/relationships/image" Target="../media/image29.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2.wmf"/><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oleObject" Target="../embeddings/oleObject25.bin"/><Relationship Id="rId5" Type="http://schemas.openxmlformats.org/officeDocument/2006/relationships/image" Target="../media/image31.wmf"/><Relationship Id="rId4" Type="http://schemas.openxmlformats.org/officeDocument/2006/relationships/oleObject" Target="../embeddings/oleObject24.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4.xml"/><Relationship Id="rId7" Type="http://schemas.openxmlformats.org/officeDocument/2006/relationships/image" Target="../media/image36.png"/><Relationship Id="rId12"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35.png"/><Relationship Id="rId11" Type="http://schemas.openxmlformats.org/officeDocument/2006/relationships/image" Target="../media/image34.wmf"/><Relationship Id="rId5" Type="http://schemas.openxmlformats.org/officeDocument/2006/relationships/image" Target="../media/image33.wmf"/><Relationship Id="rId10" Type="http://schemas.openxmlformats.org/officeDocument/2006/relationships/oleObject" Target="../embeddings/oleObject27.bin"/><Relationship Id="rId4" Type="http://schemas.openxmlformats.org/officeDocument/2006/relationships/oleObject" Target="../embeddings/oleObject26.bin"/><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41.png"/><Relationship Id="rId5" Type="http://schemas.openxmlformats.org/officeDocument/2006/relationships/image" Target="../media/image40.wmf"/><Relationship Id="rId4" Type="http://schemas.openxmlformats.org/officeDocument/2006/relationships/oleObject" Target="../embeddings/oleObject28.bin"/></Relationships>
</file>

<file path=ppt/slides/_rels/slide24.xml.rels><?xml version="1.0" encoding="UTF-8" standalone="yes"?>
<Relationships xmlns="http://schemas.openxmlformats.org/package/2006/relationships"><Relationship Id="rId8" Type="http://schemas.openxmlformats.org/officeDocument/2006/relationships/image" Target="../media/image44.emf"/><Relationship Id="rId13" Type="http://schemas.openxmlformats.org/officeDocument/2006/relationships/oleObject" Target="../embeddings/oleObject34.bin"/><Relationship Id="rId18" Type="http://schemas.openxmlformats.org/officeDocument/2006/relationships/image" Target="../media/image49.emf"/><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image" Target="../media/image46.emf"/><Relationship Id="rId17" Type="http://schemas.openxmlformats.org/officeDocument/2006/relationships/oleObject" Target="../embeddings/oleObject36.bin"/><Relationship Id="rId2" Type="http://schemas.openxmlformats.org/officeDocument/2006/relationships/slideLayout" Target="../slideLayouts/slideLayout4.xml"/><Relationship Id="rId16" Type="http://schemas.openxmlformats.org/officeDocument/2006/relationships/image" Target="../media/image48.emf"/><Relationship Id="rId20" Type="http://schemas.openxmlformats.org/officeDocument/2006/relationships/image" Target="../media/image50.emf"/><Relationship Id="rId1" Type="http://schemas.openxmlformats.org/officeDocument/2006/relationships/vmlDrawing" Target="../drawings/vmlDrawing14.vml"/><Relationship Id="rId6" Type="http://schemas.openxmlformats.org/officeDocument/2006/relationships/image" Target="../media/image43.emf"/><Relationship Id="rId11" Type="http://schemas.openxmlformats.org/officeDocument/2006/relationships/oleObject" Target="../embeddings/oleObject33.bin"/><Relationship Id="rId5" Type="http://schemas.openxmlformats.org/officeDocument/2006/relationships/oleObject" Target="../embeddings/oleObject30.bin"/><Relationship Id="rId15" Type="http://schemas.openxmlformats.org/officeDocument/2006/relationships/oleObject" Target="../embeddings/oleObject35.bin"/><Relationship Id="rId10" Type="http://schemas.openxmlformats.org/officeDocument/2006/relationships/image" Target="../media/image45.emf"/><Relationship Id="rId19" Type="http://schemas.openxmlformats.org/officeDocument/2006/relationships/oleObject" Target="../embeddings/oleObject37.bin"/><Relationship Id="rId4" Type="http://schemas.openxmlformats.org/officeDocument/2006/relationships/image" Target="../media/image42.emf"/><Relationship Id="rId9" Type="http://schemas.openxmlformats.org/officeDocument/2006/relationships/oleObject" Target="../embeddings/oleObject32.bin"/><Relationship Id="rId14" Type="http://schemas.openxmlformats.org/officeDocument/2006/relationships/image" Target="../media/image47.emf"/></Relationships>
</file>

<file path=ppt/slides/_rels/slide25.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2.emf"/><Relationship Id="rId5" Type="http://schemas.openxmlformats.org/officeDocument/2006/relationships/oleObject" Target="../embeddings/oleObject39.bin"/><Relationship Id="rId4" Type="http://schemas.openxmlformats.org/officeDocument/2006/relationships/image" Target="../media/image51.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vmlDrawing" Target="../drawings/vmlDrawing16.vml"/><Relationship Id="rId5" Type="http://schemas.openxmlformats.org/officeDocument/2006/relationships/image" Target="../media/image54.wmf"/><Relationship Id="rId4" Type="http://schemas.openxmlformats.org/officeDocument/2006/relationships/oleObject" Target="../embeddings/oleObject41.bin"/></Relationships>
</file>

<file path=ppt/slides/_rels/slide27.xml.rels><?xml version="1.0" encoding="UTF-8" standalone="yes"?>
<Relationships xmlns="http://schemas.openxmlformats.org/package/2006/relationships"><Relationship Id="rId8" Type="http://schemas.openxmlformats.org/officeDocument/2006/relationships/image" Target="../media/image57.wmf"/><Relationship Id="rId13" Type="http://schemas.openxmlformats.org/officeDocument/2006/relationships/oleObject" Target="../embeddings/oleObject47.bin"/><Relationship Id="rId18" Type="http://schemas.openxmlformats.org/officeDocument/2006/relationships/image" Target="../media/image62.wmf"/><Relationship Id="rId3" Type="http://schemas.openxmlformats.org/officeDocument/2006/relationships/oleObject" Target="../embeddings/oleObject42.bin"/><Relationship Id="rId21" Type="http://schemas.openxmlformats.org/officeDocument/2006/relationships/oleObject" Target="../embeddings/oleObject51.bin"/><Relationship Id="rId7" Type="http://schemas.openxmlformats.org/officeDocument/2006/relationships/oleObject" Target="../embeddings/oleObject44.bin"/><Relationship Id="rId12" Type="http://schemas.openxmlformats.org/officeDocument/2006/relationships/image" Target="../media/image59.wmf"/><Relationship Id="rId17" Type="http://schemas.openxmlformats.org/officeDocument/2006/relationships/oleObject" Target="../embeddings/oleObject49.bin"/><Relationship Id="rId2" Type="http://schemas.openxmlformats.org/officeDocument/2006/relationships/slideLayout" Target="../slideLayouts/slideLayout2.xml"/><Relationship Id="rId16" Type="http://schemas.openxmlformats.org/officeDocument/2006/relationships/image" Target="../media/image61.wmf"/><Relationship Id="rId20" Type="http://schemas.openxmlformats.org/officeDocument/2006/relationships/image" Target="../media/image63.wmf"/><Relationship Id="rId1" Type="http://schemas.openxmlformats.org/officeDocument/2006/relationships/vmlDrawing" Target="../drawings/vmlDrawing17.vml"/><Relationship Id="rId6" Type="http://schemas.openxmlformats.org/officeDocument/2006/relationships/image" Target="../media/image56.wmf"/><Relationship Id="rId11" Type="http://schemas.openxmlformats.org/officeDocument/2006/relationships/oleObject" Target="../embeddings/oleObject46.bin"/><Relationship Id="rId24" Type="http://schemas.openxmlformats.org/officeDocument/2006/relationships/image" Target="../media/image65.wmf"/><Relationship Id="rId5" Type="http://schemas.openxmlformats.org/officeDocument/2006/relationships/oleObject" Target="../embeddings/oleObject43.bin"/><Relationship Id="rId15" Type="http://schemas.openxmlformats.org/officeDocument/2006/relationships/oleObject" Target="../embeddings/oleObject48.bin"/><Relationship Id="rId23" Type="http://schemas.openxmlformats.org/officeDocument/2006/relationships/oleObject" Target="../embeddings/oleObject52.bin"/><Relationship Id="rId10" Type="http://schemas.openxmlformats.org/officeDocument/2006/relationships/image" Target="../media/image58.wmf"/><Relationship Id="rId19" Type="http://schemas.openxmlformats.org/officeDocument/2006/relationships/oleObject" Target="../embeddings/oleObject50.bin"/><Relationship Id="rId4" Type="http://schemas.openxmlformats.org/officeDocument/2006/relationships/image" Target="../media/image55.wmf"/><Relationship Id="rId9" Type="http://schemas.openxmlformats.org/officeDocument/2006/relationships/oleObject" Target="../embeddings/oleObject45.bin"/><Relationship Id="rId14" Type="http://schemas.openxmlformats.org/officeDocument/2006/relationships/image" Target="../media/image60.wmf"/><Relationship Id="rId22" Type="http://schemas.openxmlformats.org/officeDocument/2006/relationships/image" Target="../media/image64.wmf"/></Relationships>
</file>

<file path=ppt/slides/_rels/slide28.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oleObject" Target="../embeddings/oleObject58.bin"/><Relationship Id="rId18" Type="http://schemas.openxmlformats.org/officeDocument/2006/relationships/image" Target="../media/image63.wmf"/><Relationship Id="rId3" Type="http://schemas.openxmlformats.org/officeDocument/2006/relationships/oleObject" Target="../embeddings/oleObject53.bin"/><Relationship Id="rId21" Type="http://schemas.openxmlformats.org/officeDocument/2006/relationships/oleObject" Target="../embeddings/oleObject62.bin"/><Relationship Id="rId7" Type="http://schemas.openxmlformats.org/officeDocument/2006/relationships/oleObject" Target="../embeddings/oleObject55.bin"/><Relationship Id="rId12" Type="http://schemas.openxmlformats.org/officeDocument/2006/relationships/image" Target="../media/image60.wmf"/><Relationship Id="rId17" Type="http://schemas.openxmlformats.org/officeDocument/2006/relationships/oleObject" Target="../embeddings/oleObject60.bin"/><Relationship Id="rId2" Type="http://schemas.openxmlformats.org/officeDocument/2006/relationships/slideLayout" Target="../slideLayouts/slideLayout2.xml"/><Relationship Id="rId16" Type="http://schemas.openxmlformats.org/officeDocument/2006/relationships/image" Target="../media/image62.wmf"/><Relationship Id="rId20" Type="http://schemas.openxmlformats.org/officeDocument/2006/relationships/image" Target="../media/image64.wmf"/><Relationship Id="rId1" Type="http://schemas.openxmlformats.org/officeDocument/2006/relationships/vmlDrawing" Target="../drawings/vmlDrawing18.vml"/><Relationship Id="rId6" Type="http://schemas.openxmlformats.org/officeDocument/2006/relationships/image" Target="../media/image66.wmf"/><Relationship Id="rId11" Type="http://schemas.openxmlformats.org/officeDocument/2006/relationships/oleObject" Target="../embeddings/oleObject57.bin"/><Relationship Id="rId24" Type="http://schemas.openxmlformats.org/officeDocument/2006/relationships/image" Target="../media/image67.wmf"/><Relationship Id="rId5" Type="http://schemas.openxmlformats.org/officeDocument/2006/relationships/oleObject" Target="../embeddings/oleObject54.bin"/><Relationship Id="rId15" Type="http://schemas.openxmlformats.org/officeDocument/2006/relationships/oleObject" Target="../embeddings/oleObject59.bin"/><Relationship Id="rId23" Type="http://schemas.openxmlformats.org/officeDocument/2006/relationships/oleObject" Target="../embeddings/oleObject63.bin"/><Relationship Id="rId10" Type="http://schemas.openxmlformats.org/officeDocument/2006/relationships/image" Target="../media/image59.wmf"/><Relationship Id="rId19" Type="http://schemas.openxmlformats.org/officeDocument/2006/relationships/oleObject" Target="../embeddings/oleObject61.bin"/><Relationship Id="rId4" Type="http://schemas.openxmlformats.org/officeDocument/2006/relationships/image" Target="../media/image56.wmf"/><Relationship Id="rId9" Type="http://schemas.openxmlformats.org/officeDocument/2006/relationships/oleObject" Target="../embeddings/oleObject56.bin"/><Relationship Id="rId14" Type="http://schemas.openxmlformats.org/officeDocument/2006/relationships/image" Target="../media/image61.wmf"/><Relationship Id="rId22" Type="http://schemas.openxmlformats.org/officeDocument/2006/relationships/image" Target="../media/image65.wmf"/></Relationships>
</file>

<file path=ppt/slides/_rels/slide29.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embeddings/oleObject69.bin"/><Relationship Id="rId18" Type="http://schemas.openxmlformats.org/officeDocument/2006/relationships/image" Target="../media/image65.wmf"/><Relationship Id="rId3" Type="http://schemas.openxmlformats.org/officeDocument/2006/relationships/oleObject" Target="../embeddings/oleObject64.bin"/><Relationship Id="rId21" Type="http://schemas.openxmlformats.org/officeDocument/2006/relationships/oleObject" Target="../embeddings/oleObject73.bin"/><Relationship Id="rId7" Type="http://schemas.openxmlformats.org/officeDocument/2006/relationships/oleObject" Target="../embeddings/oleObject66.bin"/><Relationship Id="rId12" Type="http://schemas.openxmlformats.org/officeDocument/2006/relationships/image" Target="../media/image62.wmf"/><Relationship Id="rId17" Type="http://schemas.openxmlformats.org/officeDocument/2006/relationships/oleObject" Target="../embeddings/oleObject71.bin"/><Relationship Id="rId2" Type="http://schemas.openxmlformats.org/officeDocument/2006/relationships/slideLayout" Target="../slideLayouts/slideLayout2.xml"/><Relationship Id="rId16" Type="http://schemas.openxmlformats.org/officeDocument/2006/relationships/image" Target="../media/image64.wmf"/><Relationship Id="rId20" Type="http://schemas.openxmlformats.org/officeDocument/2006/relationships/image" Target="../media/image68.wmf"/><Relationship Id="rId1" Type="http://schemas.openxmlformats.org/officeDocument/2006/relationships/vmlDrawing" Target="../drawings/vmlDrawing19.vml"/><Relationship Id="rId6" Type="http://schemas.openxmlformats.org/officeDocument/2006/relationships/image" Target="../media/image59.wmf"/><Relationship Id="rId11" Type="http://schemas.openxmlformats.org/officeDocument/2006/relationships/oleObject" Target="../embeddings/oleObject68.bin"/><Relationship Id="rId24" Type="http://schemas.openxmlformats.org/officeDocument/2006/relationships/image" Target="../media/image70.wmf"/><Relationship Id="rId5" Type="http://schemas.openxmlformats.org/officeDocument/2006/relationships/oleObject" Target="../embeddings/oleObject65.bin"/><Relationship Id="rId15" Type="http://schemas.openxmlformats.org/officeDocument/2006/relationships/oleObject" Target="../embeddings/oleObject70.bin"/><Relationship Id="rId23" Type="http://schemas.openxmlformats.org/officeDocument/2006/relationships/oleObject" Target="../embeddings/oleObject74.bin"/><Relationship Id="rId10" Type="http://schemas.openxmlformats.org/officeDocument/2006/relationships/image" Target="../media/image61.wmf"/><Relationship Id="rId19" Type="http://schemas.openxmlformats.org/officeDocument/2006/relationships/oleObject" Target="../embeddings/oleObject72.bin"/><Relationship Id="rId4" Type="http://schemas.openxmlformats.org/officeDocument/2006/relationships/image" Target="../media/image58.wmf"/><Relationship Id="rId9" Type="http://schemas.openxmlformats.org/officeDocument/2006/relationships/oleObject" Target="../embeddings/oleObject67.bin"/><Relationship Id="rId14" Type="http://schemas.openxmlformats.org/officeDocument/2006/relationships/image" Target="../media/image63.wmf"/><Relationship Id="rId22" Type="http://schemas.openxmlformats.org/officeDocument/2006/relationships/image" Target="../media/image69.wm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71.wmf"/></Relationships>
</file>

<file path=ppt/slides/_rels/slide31.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oleObject" Target="../embeddings/oleObject81.bin"/><Relationship Id="rId18" Type="http://schemas.openxmlformats.org/officeDocument/2006/relationships/image" Target="../media/image79.wmf"/><Relationship Id="rId3" Type="http://schemas.openxmlformats.org/officeDocument/2006/relationships/oleObject" Target="../embeddings/oleObject76.bin"/><Relationship Id="rId21" Type="http://schemas.openxmlformats.org/officeDocument/2006/relationships/oleObject" Target="../embeddings/oleObject85.bin"/><Relationship Id="rId7" Type="http://schemas.openxmlformats.org/officeDocument/2006/relationships/oleObject" Target="../embeddings/oleObject78.bin"/><Relationship Id="rId12" Type="http://schemas.openxmlformats.org/officeDocument/2006/relationships/image" Target="../media/image76.wmf"/><Relationship Id="rId17" Type="http://schemas.openxmlformats.org/officeDocument/2006/relationships/oleObject" Target="../embeddings/oleObject83.bin"/><Relationship Id="rId2" Type="http://schemas.openxmlformats.org/officeDocument/2006/relationships/slideLayout" Target="../slideLayouts/slideLayout2.xml"/><Relationship Id="rId16" Type="http://schemas.openxmlformats.org/officeDocument/2006/relationships/image" Target="../media/image78.wmf"/><Relationship Id="rId20" Type="http://schemas.openxmlformats.org/officeDocument/2006/relationships/image" Target="../media/image80.wmf"/><Relationship Id="rId1" Type="http://schemas.openxmlformats.org/officeDocument/2006/relationships/vmlDrawing" Target="../drawings/vmlDrawing21.vml"/><Relationship Id="rId6" Type="http://schemas.openxmlformats.org/officeDocument/2006/relationships/image" Target="../media/image73.wmf"/><Relationship Id="rId11" Type="http://schemas.openxmlformats.org/officeDocument/2006/relationships/oleObject" Target="../embeddings/oleObject80.bin"/><Relationship Id="rId5" Type="http://schemas.openxmlformats.org/officeDocument/2006/relationships/oleObject" Target="../embeddings/oleObject77.bin"/><Relationship Id="rId15" Type="http://schemas.openxmlformats.org/officeDocument/2006/relationships/oleObject" Target="../embeddings/oleObject82.bin"/><Relationship Id="rId10" Type="http://schemas.openxmlformats.org/officeDocument/2006/relationships/image" Target="../media/image75.wmf"/><Relationship Id="rId19" Type="http://schemas.openxmlformats.org/officeDocument/2006/relationships/oleObject" Target="../embeddings/oleObject84.bin"/><Relationship Id="rId4" Type="http://schemas.openxmlformats.org/officeDocument/2006/relationships/image" Target="../media/image72.wmf"/><Relationship Id="rId9" Type="http://schemas.openxmlformats.org/officeDocument/2006/relationships/oleObject" Target="../embeddings/oleObject79.bin"/><Relationship Id="rId14" Type="http://schemas.openxmlformats.org/officeDocument/2006/relationships/image" Target="../media/image77.wmf"/><Relationship Id="rId22" Type="http://schemas.openxmlformats.org/officeDocument/2006/relationships/image" Target="../media/image81.w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83.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87.bin"/><Relationship Id="rId5" Type="http://schemas.openxmlformats.org/officeDocument/2006/relationships/image" Target="../media/image82.wmf"/><Relationship Id="rId4" Type="http://schemas.openxmlformats.org/officeDocument/2006/relationships/oleObject" Target="../embeddings/oleObject86.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image" Target="../media/image88.wmf"/><Relationship Id="rId18" Type="http://schemas.openxmlformats.org/officeDocument/2006/relationships/oleObject" Target="../embeddings/oleObject96.bin"/><Relationship Id="rId3" Type="http://schemas.openxmlformats.org/officeDocument/2006/relationships/notesSlide" Target="../notesSlides/notesSlide20.xml"/><Relationship Id="rId7" Type="http://schemas.openxmlformats.org/officeDocument/2006/relationships/image" Target="../media/image85.wmf"/><Relationship Id="rId12" Type="http://schemas.openxmlformats.org/officeDocument/2006/relationships/oleObject" Target="../embeddings/oleObject92.bin"/><Relationship Id="rId17" Type="http://schemas.openxmlformats.org/officeDocument/2006/relationships/oleObject" Target="../embeddings/oleObject95.bin"/><Relationship Id="rId2" Type="http://schemas.openxmlformats.org/officeDocument/2006/relationships/slideLayout" Target="../slideLayouts/slideLayout2.xml"/><Relationship Id="rId16" Type="http://schemas.openxmlformats.org/officeDocument/2006/relationships/image" Target="../media/image89.wmf"/><Relationship Id="rId20" Type="http://schemas.openxmlformats.org/officeDocument/2006/relationships/oleObject" Target="../embeddings/oleObject97.bin"/><Relationship Id="rId1" Type="http://schemas.openxmlformats.org/officeDocument/2006/relationships/vmlDrawing" Target="../drawings/vmlDrawing23.vml"/><Relationship Id="rId6" Type="http://schemas.openxmlformats.org/officeDocument/2006/relationships/oleObject" Target="../embeddings/oleObject89.bin"/><Relationship Id="rId11" Type="http://schemas.openxmlformats.org/officeDocument/2006/relationships/image" Target="../media/image87.wmf"/><Relationship Id="rId5" Type="http://schemas.openxmlformats.org/officeDocument/2006/relationships/image" Target="../media/image84.wmf"/><Relationship Id="rId15" Type="http://schemas.openxmlformats.org/officeDocument/2006/relationships/oleObject" Target="../embeddings/oleObject94.bin"/><Relationship Id="rId10" Type="http://schemas.openxmlformats.org/officeDocument/2006/relationships/oleObject" Target="../embeddings/oleObject91.bin"/><Relationship Id="rId19" Type="http://schemas.openxmlformats.org/officeDocument/2006/relationships/image" Target="../media/image90.wmf"/><Relationship Id="rId4" Type="http://schemas.openxmlformats.org/officeDocument/2006/relationships/oleObject" Target="../embeddings/oleObject88.bin"/><Relationship Id="rId9" Type="http://schemas.openxmlformats.org/officeDocument/2006/relationships/image" Target="../media/image86.wmf"/><Relationship Id="rId14" Type="http://schemas.openxmlformats.org/officeDocument/2006/relationships/oleObject" Target="../embeddings/oleObject93.bin"/></Relationships>
</file>

<file path=ppt/slides/_rels/slide34.xml.rels><?xml version="1.0" encoding="UTF-8" standalone="yes"?>
<Relationships xmlns="http://schemas.openxmlformats.org/package/2006/relationships"><Relationship Id="rId8" Type="http://schemas.openxmlformats.org/officeDocument/2006/relationships/image" Target="../media/image86.wmf"/><Relationship Id="rId13" Type="http://schemas.openxmlformats.org/officeDocument/2006/relationships/oleObject" Target="../embeddings/oleObject103.bin"/><Relationship Id="rId18" Type="http://schemas.openxmlformats.org/officeDocument/2006/relationships/oleObject" Target="../embeddings/oleObject107.bin"/><Relationship Id="rId26" Type="http://schemas.openxmlformats.org/officeDocument/2006/relationships/image" Target="../media/image96.wmf"/><Relationship Id="rId3" Type="http://schemas.openxmlformats.org/officeDocument/2006/relationships/oleObject" Target="../embeddings/oleObject98.bin"/><Relationship Id="rId21" Type="http://schemas.openxmlformats.org/officeDocument/2006/relationships/oleObject" Target="../embeddings/oleObject109.bin"/><Relationship Id="rId7" Type="http://schemas.openxmlformats.org/officeDocument/2006/relationships/oleObject" Target="../embeddings/oleObject100.bin"/><Relationship Id="rId12" Type="http://schemas.openxmlformats.org/officeDocument/2006/relationships/image" Target="../media/image88.wmf"/><Relationship Id="rId17" Type="http://schemas.openxmlformats.org/officeDocument/2006/relationships/oleObject" Target="../embeddings/oleObject106.bin"/><Relationship Id="rId25" Type="http://schemas.openxmlformats.org/officeDocument/2006/relationships/oleObject" Target="../embeddings/oleObject111.bin"/><Relationship Id="rId2" Type="http://schemas.openxmlformats.org/officeDocument/2006/relationships/slideLayout" Target="../slideLayouts/slideLayout2.xml"/><Relationship Id="rId16" Type="http://schemas.openxmlformats.org/officeDocument/2006/relationships/image" Target="../media/image90.wmf"/><Relationship Id="rId20" Type="http://schemas.openxmlformats.org/officeDocument/2006/relationships/image" Target="../media/image93.wmf"/><Relationship Id="rId1" Type="http://schemas.openxmlformats.org/officeDocument/2006/relationships/vmlDrawing" Target="../drawings/vmlDrawing24.vml"/><Relationship Id="rId6" Type="http://schemas.openxmlformats.org/officeDocument/2006/relationships/image" Target="../media/image85.wmf"/><Relationship Id="rId11" Type="http://schemas.openxmlformats.org/officeDocument/2006/relationships/oleObject" Target="../embeddings/oleObject102.bin"/><Relationship Id="rId24" Type="http://schemas.openxmlformats.org/officeDocument/2006/relationships/image" Target="../media/image95.wmf"/><Relationship Id="rId5" Type="http://schemas.openxmlformats.org/officeDocument/2006/relationships/oleObject" Target="../embeddings/oleObject99.bin"/><Relationship Id="rId15" Type="http://schemas.openxmlformats.org/officeDocument/2006/relationships/oleObject" Target="../embeddings/oleObject105.bin"/><Relationship Id="rId23" Type="http://schemas.openxmlformats.org/officeDocument/2006/relationships/oleObject" Target="../embeddings/oleObject110.bin"/><Relationship Id="rId28" Type="http://schemas.openxmlformats.org/officeDocument/2006/relationships/image" Target="../media/image97.wmf"/><Relationship Id="rId10" Type="http://schemas.openxmlformats.org/officeDocument/2006/relationships/image" Target="../media/image92.wmf"/><Relationship Id="rId19" Type="http://schemas.openxmlformats.org/officeDocument/2006/relationships/oleObject" Target="../embeddings/oleObject108.bin"/><Relationship Id="rId4" Type="http://schemas.openxmlformats.org/officeDocument/2006/relationships/image" Target="../media/image91.wmf"/><Relationship Id="rId9" Type="http://schemas.openxmlformats.org/officeDocument/2006/relationships/oleObject" Target="../embeddings/oleObject101.bin"/><Relationship Id="rId14" Type="http://schemas.openxmlformats.org/officeDocument/2006/relationships/oleObject" Target="../embeddings/oleObject104.bin"/><Relationship Id="rId22" Type="http://schemas.openxmlformats.org/officeDocument/2006/relationships/image" Target="../media/image94.wmf"/><Relationship Id="rId27" Type="http://schemas.openxmlformats.org/officeDocument/2006/relationships/oleObject" Target="../embeddings/oleObject112.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15.bin"/><Relationship Id="rId3" Type="http://schemas.openxmlformats.org/officeDocument/2006/relationships/notesSlide" Target="../notesSlides/notesSlide21.xml"/><Relationship Id="rId7" Type="http://schemas.openxmlformats.org/officeDocument/2006/relationships/image" Target="../media/image99.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114.bin"/><Relationship Id="rId5" Type="http://schemas.openxmlformats.org/officeDocument/2006/relationships/image" Target="../media/image98.wmf"/><Relationship Id="rId4" Type="http://schemas.openxmlformats.org/officeDocument/2006/relationships/oleObject" Target="../embeddings/oleObject113.bin"/><Relationship Id="rId9" Type="http://schemas.openxmlformats.org/officeDocument/2006/relationships/image" Target="../media/image100.w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101.wmf"/><Relationship Id="rId4" Type="http://schemas.openxmlformats.org/officeDocument/2006/relationships/oleObject" Target="../embeddings/oleObject116.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17.bin"/><Relationship Id="rId3" Type="http://schemas.openxmlformats.org/officeDocument/2006/relationships/slideLayout" Target="../slideLayouts/slideLayout2.xml"/><Relationship Id="rId7" Type="http://schemas.openxmlformats.org/officeDocument/2006/relationships/image" Target="../media/image105.png"/><Relationship Id="rId2" Type="http://schemas.openxmlformats.org/officeDocument/2006/relationships/tags" Target="../tags/tag1.xml"/><Relationship Id="rId1" Type="http://schemas.openxmlformats.org/officeDocument/2006/relationships/vmlDrawing" Target="../drawings/vmlDrawing27.vml"/><Relationship Id="rId6" Type="http://schemas.openxmlformats.org/officeDocument/2006/relationships/image" Target="../media/image104.png"/><Relationship Id="rId11" Type="http://schemas.openxmlformats.org/officeDocument/2006/relationships/slide" Target="slide21.xml"/><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notesSlide" Target="../notesSlides/notesSlide23.xml"/><Relationship Id="rId9" Type="http://schemas.openxmlformats.org/officeDocument/2006/relationships/image" Target="../media/image102.wmf"/></Relationships>
</file>

<file path=ppt/slides/_rels/slide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slide" Target="slide22.xml"/><Relationship Id="rId4" Type="http://schemas.openxmlformats.org/officeDocument/2006/relationships/image" Target="../media/image10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w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wmf"/><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11.wmf"/><Relationship Id="rId3" Type="http://schemas.openxmlformats.org/officeDocument/2006/relationships/notesSlide" Target="../notesSlides/notesSlide7.xml"/><Relationship Id="rId7" Type="http://schemas.openxmlformats.org/officeDocument/2006/relationships/image" Target="../media/image13.png"/><Relationship Id="rId12"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png"/><Relationship Id="rId11" Type="http://schemas.openxmlformats.org/officeDocument/2006/relationships/image" Target="../media/image10.wmf"/><Relationship Id="rId5" Type="http://schemas.openxmlformats.org/officeDocument/2006/relationships/image" Target="../media/image8.wmf"/><Relationship Id="rId10" Type="http://schemas.openxmlformats.org/officeDocument/2006/relationships/oleObject" Target="../embeddings/oleObject7.bin"/><Relationship Id="rId4" Type="http://schemas.openxmlformats.org/officeDocument/2006/relationships/oleObject" Target="../embeddings/oleObject5.bin"/><Relationship Id="rId9" Type="http://schemas.openxmlformats.org/officeDocument/2006/relationships/image" Target="../media/image9.wmf"/></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6"/>
          <p:cNvSpPr>
            <a:spLocks noGrp="1" noChangeArrowheads="1"/>
          </p:cNvSpPr>
          <p:nvPr>
            <p:ph type="sldNum" sz="quarter" idx="12"/>
          </p:nvPr>
        </p:nvSpPr>
        <p:spPr>
          <a:noFill/>
        </p:spPr>
        <p:txBody>
          <a:bodyPr/>
          <a:lstStyle/>
          <a:p>
            <a:fld id="{1F033CB8-8B55-4B56-9D1C-964F1DE6BFD7}" type="slidenum">
              <a:rPr lang="zh-CN" altLang="en-US" smtClean="0">
                <a:cs typeface="Arial" charset="0"/>
              </a:rPr>
              <a:pPr/>
              <a:t>1</a:t>
            </a:fld>
            <a:endParaRPr lang="en-US" altLang="zh-CN" smtClean="0">
              <a:cs typeface="Arial" charset="0"/>
            </a:endParaRPr>
          </a:p>
        </p:txBody>
      </p:sp>
      <p:sp>
        <p:nvSpPr>
          <p:cNvPr id="30723" name="Rectangle 2"/>
          <p:cNvSpPr>
            <a:spLocks noGrp="1" noChangeArrowheads="1"/>
          </p:cNvSpPr>
          <p:nvPr>
            <p:ph type="ctrTitle"/>
          </p:nvPr>
        </p:nvSpPr>
        <p:spPr>
          <a:xfrm>
            <a:off x="990600" y="1143000"/>
            <a:ext cx="7772400" cy="1828800"/>
          </a:xfrm>
        </p:spPr>
        <p:txBody>
          <a:bodyPr/>
          <a:lstStyle/>
          <a:p>
            <a:pPr algn="ctr" eaLnBrk="1" hangingPunct="1"/>
            <a:r>
              <a:rPr lang="en-US" altLang="zh-CN" sz="3200" smtClean="0">
                <a:ea typeface="宋体" pitchFamily="2" charset="-122"/>
              </a:rPr>
              <a:t>Ch 3: </a:t>
            </a:r>
            <a:br>
              <a:rPr lang="en-US" altLang="zh-CN" sz="3200" smtClean="0">
                <a:ea typeface="宋体" pitchFamily="2" charset="-122"/>
              </a:rPr>
            </a:br>
            <a:r>
              <a:rPr lang="en-US" altLang="zh-CN" sz="3200" smtClean="0">
                <a:ea typeface="宋体" pitchFamily="2" charset="-122"/>
              </a:rPr>
              <a:t>Markov Chain &amp; Queueing Theory</a:t>
            </a:r>
          </a:p>
        </p:txBody>
      </p:sp>
      <p:sp>
        <p:nvSpPr>
          <p:cNvPr id="30724" name="Rectangle 3"/>
          <p:cNvSpPr>
            <a:spLocks noGrp="1" noChangeArrowheads="1"/>
          </p:cNvSpPr>
          <p:nvPr>
            <p:ph type="subTitle" idx="1"/>
          </p:nvPr>
        </p:nvSpPr>
        <p:spPr/>
        <p:txBody>
          <a:bodyPr/>
          <a:lstStyle/>
          <a:p>
            <a:pPr eaLnBrk="1" hangingPunct="1"/>
            <a:r>
              <a:rPr lang="en-US" altLang="zh-CN" smtClean="0">
                <a:ea typeface="宋体" pitchFamily="2" charset="-122"/>
              </a:rPr>
              <a:t>This lecture is partially based on that from Prof. Yannis A. Korilis</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itle 1"/>
          <p:cNvSpPr>
            <a:spLocks noGrp="1"/>
          </p:cNvSpPr>
          <p:nvPr>
            <p:ph type="title"/>
          </p:nvPr>
        </p:nvSpPr>
        <p:spPr/>
        <p:txBody>
          <a:bodyPr/>
          <a:lstStyle/>
          <a:p>
            <a:r>
              <a:rPr lang="en-US" altLang="zh-TW" smtClean="0">
                <a:ea typeface="新細明體" pitchFamily="18" charset="-120"/>
              </a:rPr>
              <a:t>n-step transition matrix</a:t>
            </a:r>
            <a:endParaRPr lang="en-US" altLang="zh-CN" smtClean="0">
              <a:ea typeface="宋体" pitchFamily="2" charset="-122"/>
            </a:endParaRPr>
          </a:p>
        </p:txBody>
      </p:sp>
      <p:sp>
        <p:nvSpPr>
          <p:cNvPr id="4101" name="Content Placeholder 2"/>
          <p:cNvSpPr>
            <a:spLocks noGrp="1"/>
          </p:cNvSpPr>
          <p:nvPr>
            <p:ph idx="1"/>
          </p:nvPr>
        </p:nvSpPr>
        <p:spPr/>
        <p:txBody>
          <a:bodyPr/>
          <a:lstStyle/>
          <a:p>
            <a:r>
              <a:rPr lang="en-US" altLang="zh-CN" smtClean="0">
                <a:ea typeface="宋体" pitchFamily="2" charset="-122"/>
              </a:rPr>
              <a:t>The matrix form of C.K. equaiton</a:t>
            </a:r>
          </a:p>
          <a:p>
            <a:endParaRPr lang="en-US" altLang="zh-CN" smtClean="0">
              <a:ea typeface="宋体" pitchFamily="2" charset="-122"/>
            </a:endParaRPr>
          </a:p>
          <a:p>
            <a:endParaRPr lang="en-US" altLang="zh-CN" smtClean="0">
              <a:ea typeface="宋体" pitchFamily="2" charset="-122"/>
            </a:endParaRPr>
          </a:p>
          <a:p>
            <a:endParaRPr lang="en-US" altLang="zh-CN" smtClean="0">
              <a:ea typeface="宋体" pitchFamily="2" charset="-122"/>
            </a:endParaRPr>
          </a:p>
          <a:p>
            <a:endParaRPr lang="en-US" altLang="zh-CN" smtClean="0">
              <a:ea typeface="宋体" pitchFamily="2" charset="-122"/>
            </a:endParaRPr>
          </a:p>
          <a:p>
            <a:endParaRPr lang="en-US" altLang="zh-CN" smtClean="0">
              <a:ea typeface="宋体" pitchFamily="2" charset="-122"/>
            </a:endParaRPr>
          </a:p>
          <a:p>
            <a:r>
              <a:rPr lang="en-US" altLang="zh-CN" smtClean="0">
                <a:ea typeface="宋体" pitchFamily="2" charset="-122"/>
              </a:rPr>
              <a:t>n-step transition matrix</a:t>
            </a:r>
          </a:p>
        </p:txBody>
      </p:sp>
      <p:sp>
        <p:nvSpPr>
          <p:cNvPr id="4102" name="Slide Number Placeholder 3"/>
          <p:cNvSpPr>
            <a:spLocks noGrp="1"/>
          </p:cNvSpPr>
          <p:nvPr>
            <p:ph type="sldNum" sz="quarter" idx="12"/>
          </p:nvPr>
        </p:nvSpPr>
        <p:spPr>
          <a:noFill/>
        </p:spPr>
        <p:txBody>
          <a:bodyPr/>
          <a:lstStyle/>
          <a:p>
            <a:r>
              <a:rPr lang="en-US" altLang="zh-CN" smtClean="0">
                <a:cs typeface="Arial" charset="0"/>
              </a:rPr>
              <a:t>3-</a:t>
            </a:r>
            <a:fld id="{82888CC1-8034-47A9-AAA5-4DEE642BBC7B}" type="slidenum">
              <a:rPr lang="en-US" altLang="zh-CN" smtClean="0">
                <a:cs typeface="Arial" charset="0"/>
              </a:rPr>
              <a:pPr/>
              <a:t>10</a:t>
            </a:fld>
            <a:endParaRPr lang="en-US" altLang="zh-CN" smtClean="0">
              <a:cs typeface="Arial" charset="0"/>
            </a:endParaRPr>
          </a:p>
        </p:txBody>
      </p:sp>
      <p:graphicFrame>
        <p:nvGraphicFramePr>
          <p:cNvPr id="4098" name="Object 3"/>
          <p:cNvGraphicFramePr>
            <a:graphicFrameLocks noChangeAspect="1"/>
          </p:cNvGraphicFramePr>
          <p:nvPr/>
        </p:nvGraphicFramePr>
        <p:xfrm>
          <a:off x="1144588" y="2209800"/>
          <a:ext cx="6578600" cy="1901825"/>
        </p:xfrm>
        <a:graphic>
          <a:graphicData uri="http://schemas.openxmlformats.org/presentationml/2006/ole">
            <mc:AlternateContent xmlns:mc="http://schemas.openxmlformats.org/markup-compatibility/2006">
              <mc:Choice xmlns:v="urn:schemas-microsoft-com:vml" Requires="v">
                <p:oleObj spid="_x0000_s4171" name="Equation" r:id="rId4" imgW="3200400" imgH="927000" progId="Equation.DSMT4">
                  <p:embed/>
                </p:oleObj>
              </mc:Choice>
              <mc:Fallback>
                <p:oleObj name="Equation" r:id="rId4" imgW="3200400" imgH="9270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4588" y="2209800"/>
                        <a:ext cx="6578600" cy="190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2"/>
          <p:cNvGraphicFramePr>
            <a:graphicFrameLocks noChangeAspect="1"/>
          </p:cNvGraphicFramePr>
          <p:nvPr/>
        </p:nvGraphicFramePr>
        <p:xfrm>
          <a:off x="1671638" y="4953000"/>
          <a:ext cx="4233862" cy="1249363"/>
        </p:xfrm>
        <a:graphic>
          <a:graphicData uri="http://schemas.openxmlformats.org/presentationml/2006/ole">
            <mc:AlternateContent xmlns:mc="http://schemas.openxmlformats.org/markup-compatibility/2006">
              <mc:Choice xmlns:v="urn:schemas-microsoft-com:vml" Requires="v">
                <p:oleObj spid="_x0000_s4172" name="Equation" r:id="rId6" imgW="1549080" imgH="457200" progId="Equation.DSMT4">
                  <p:embed/>
                </p:oleObj>
              </mc:Choice>
              <mc:Fallback>
                <p:oleObj name="Equation" r:id="rId6" imgW="1549080" imgH="457200" progId="Equation.DSMT4">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1638" y="4953000"/>
                        <a:ext cx="4233862" cy="124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6"/>
          <p:cNvSpPr/>
          <p:nvPr/>
        </p:nvSpPr>
        <p:spPr>
          <a:xfrm>
            <a:off x="3995925" y="3160165"/>
            <a:ext cx="2189085" cy="338554"/>
          </a:xfrm>
          <a:prstGeom prst="rect">
            <a:avLst/>
          </a:prstGeom>
        </p:spPr>
        <p:txBody>
          <a:bodyPr wrap="square">
            <a:spAutoFit/>
          </a:bodyPr>
          <a:lstStyle/>
          <a:p>
            <a:r>
              <a:rPr lang="en-US" dirty="0" smtClean="0">
                <a:solidFill>
                  <a:srgbClr val="FF0000"/>
                </a:solidFill>
              </a:rPr>
              <a:t>Recursive relationship</a:t>
            </a:r>
            <a:endParaRPr lang="en-US" dirty="0">
              <a:solidFill>
                <a:srgbClr val="FF0000"/>
              </a:solidFill>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8" name="Title 1"/>
          <p:cNvSpPr>
            <a:spLocks noGrp="1"/>
          </p:cNvSpPr>
          <p:nvPr>
            <p:ph type="title"/>
          </p:nvPr>
        </p:nvSpPr>
        <p:spPr/>
        <p:txBody>
          <a:bodyPr/>
          <a:lstStyle/>
          <a:p>
            <a:r>
              <a:rPr lang="en-US" altLang="zh-CN" sz="3200" dirty="0" smtClean="0">
                <a:ea typeface="宋体" pitchFamily="2" charset="-122"/>
              </a:rPr>
              <a:t>Transient probability (time-dependent)</a:t>
            </a:r>
          </a:p>
        </p:txBody>
      </p:sp>
      <p:sp>
        <p:nvSpPr>
          <p:cNvPr id="5129" name="Content Placeholder 2"/>
          <p:cNvSpPr>
            <a:spLocks noGrp="1"/>
          </p:cNvSpPr>
          <p:nvPr>
            <p:ph idx="1"/>
          </p:nvPr>
        </p:nvSpPr>
        <p:spPr>
          <a:xfrm>
            <a:off x="1093788" y="1438275"/>
            <a:ext cx="7772400" cy="4694238"/>
          </a:xfrm>
        </p:spPr>
        <p:txBody>
          <a:bodyPr/>
          <a:lstStyle/>
          <a:p>
            <a:r>
              <a:rPr lang="en-US" altLang="zh-CN" smtClean="0">
                <a:ea typeface="宋体" pitchFamily="2" charset="-122"/>
              </a:rPr>
              <a:t>Transient probability</a:t>
            </a:r>
          </a:p>
          <a:p>
            <a:endParaRPr lang="en-US" altLang="zh-CN" smtClean="0">
              <a:ea typeface="宋体" pitchFamily="2" charset="-122"/>
            </a:endParaRPr>
          </a:p>
          <a:p>
            <a:endParaRPr lang="en-US" altLang="zh-CN" smtClean="0">
              <a:ea typeface="宋体" pitchFamily="2" charset="-122"/>
            </a:endParaRPr>
          </a:p>
          <a:p>
            <a:endParaRPr lang="en-US" altLang="zh-CN" smtClean="0">
              <a:ea typeface="宋体" pitchFamily="2" charset="-122"/>
            </a:endParaRPr>
          </a:p>
          <a:p>
            <a:endParaRPr lang="en-US" altLang="zh-CN" smtClean="0">
              <a:ea typeface="宋体" pitchFamily="2" charset="-122"/>
            </a:endParaRPr>
          </a:p>
          <a:p>
            <a:endParaRPr lang="en-US" altLang="zh-CN" smtClean="0">
              <a:ea typeface="宋体" pitchFamily="2" charset="-122"/>
            </a:endParaRPr>
          </a:p>
          <a:p>
            <a:endParaRPr lang="en-US" altLang="zh-CN" smtClean="0">
              <a:ea typeface="宋体" pitchFamily="2" charset="-122"/>
            </a:endParaRPr>
          </a:p>
          <a:p>
            <a:endParaRPr lang="en-US" altLang="zh-CN" smtClean="0">
              <a:ea typeface="宋体" pitchFamily="2" charset="-122"/>
            </a:endParaRPr>
          </a:p>
          <a:p>
            <a:r>
              <a:rPr lang="en-US" altLang="zh-CN" smtClean="0">
                <a:ea typeface="宋体" pitchFamily="2" charset="-122"/>
              </a:rPr>
              <a:t>In the matrix form: let                          , we have     </a:t>
            </a:r>
          </a:p>
        </p:txBody>
      </p:sp>
      <p:sp>
        <p:nvSpPr>
          <p:cNvPr id="5130" name="Slide Number Placeholder 3"/>
          <p:cNvSpPr>
            <a:spLocks noGrp="1"/>
          </p:cNvSpPr>
          <p:nvPr>
            <p:ph type="sldNum" sz="quarter" idx="12"/>
          </p:nvPr>
        </p:nvSpPr>
        <p:spPr>
          <a:noFill/>
        </p:spPr>
        <p:txBody>
          <a:bodyPr/>
          <a:lstStyle/>
          <a:p>
            <a:r>
              <a:rPr lang="en-US" altLang="zh-CN" smtClean="0">
                <a:cs typeface="Arial" charset="0"/>
              </a:rPr>
              <a:t>3-</a:t>
            </a:r>
            <a:fld id="{227E379C-C5F7-43C2-A1B0-86F8AFFFEA5F}" type="slidenum">
              <a:rPr lang="en-US" altLang="zh-CN" smtClean="0">
                <a:cs typeface="Arial" charset="0"/>
              </a:rPr>
              <a:pPr/>
              <a:t>11</a:t>
            </a:fld>
            <a:endParaRPr lang="en-US" altLang="zh-CN" smtClean="0">
              <a:cs typeface="Arial" charset="0"/>
            </a:endParaRPr>
          </a:p>
        </p:txBody>
      </p:sp>
      <p:graphicFrame>
        <p:nvGraphicFramePr>
          <p:cNvPr id="5122" name="Object 2"/>
          <p:cNvGraphicFramePr>
            <a:graphicFrameLocks noChangeAspect="1"/>
          </p:cNvGraphicFramePr>
          <p:nvPr/>
        </p:nvGraphicFramePr>
        <p:xfrm>
          <a:off x="1535113" y="1828800"/>
          <a:ext cx="5486400" cy="3200400"/>
        </p:xfrm>
        <a:graphic>
          <a:graphicData uri="http://schemas.openxmlformats.org/presentationml/2006/ole">
            <mc:AlternateContent xmlns:mc="http://schemas.openxmlformats.org/markup-compatibility/2006">
              <mc:Choice xmlns:v="urn:schemas-microsoft-com:vml" Requires="v">
                <p:oleObj spid="_x0000_s5338" name="Equation" r:id="rId4" imgW="2349360" imgH="1371600" progId="Equation.DSMT4">
                  <p:embed/>
                </p:oleObj>
              </mc:Choice>
              <mc:Fallback>
                <p:oleObj name="Equation" r:id="rId4" imgW="2349360" imgH="13716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5113" y="1828800"/>
                        <a:ext cx="5486400" cy="3200400"/>
                      </a:xfrm>
                      <a:prstGeom prst="rect">
                        <a:avLst/>
                      </a:prstGeom>
                      <a:noFill/>
                      <a:ln>
                        <a:noFill/>
                      </a:ln>
                      <a:effectLst/>
                      <a:extLst>
                        <a:ext uri="{909E8E84-426E-40DD-AFC4-6F175D3DCCD1}">
                          <a14:hiddenFill xmlns:a14="http://schemas.microsoft.com/office/drawing/2010/main">
                            <a:solidFill>
                              <a:srgbClr val="CCE0F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7"/>
          <p:cNvGraphicFramePr>
            <a:graphicFrameLocks noChangeAspect="1"/>
          </p:cNvGraphicFramePr>
          <p:nvPr/>
        </p:nvGraphicFramePr>
        <p:xfrm>
          <a:off x="1427163" y="5543550"/>
          <a:ext cx="4576762" cy="514350"/>
        </p:xfrm>
        <a:graphic>
          <a:graphicData uri="http://schemas.openxmlformats.org/presentationml/2006/ole">
            <mc:AlternateContent xmlns:mc="http://schemas.openxmlformats.org/markup-compatibility/2006">
              <mc:Choice xmlns:v="urn:schemas-microsoft-com:vml" Requires="v">
                <p:oleObj spid="_x0000_s5339" name="Equation" r:id="rId6" imgW="1815840" imgH="203040" progId="Equation.DSMT4">
                  <p:embed/>
                </p:oleObj>
              </mc:Choice>
              <mc:Fallback>
                <p:oleObj name="Equation" r:id="rId6" imgW="1815840" imgH="20304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7163" y="5543550"/>
                        <a:ext cx="4576762"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6"/>
          <p:cNvGraphicFramePr>
            <a:graphicFrameLocks noChangeAspect="1"/>
          </p:cNvGraphicFramePr>
          <p:nvPr/>
        </p:nvGraphicFramePr>
        <p:xfrm>
          <a:off x="4418013" y="4895850"/>
          <a:ext cx="2517775" cy="590550"/>
        </p:xfrm>
        <a:graphic>
          <a:graphicData uri="http://schemas.openxmlformats.org/presentationml/2006/ole">
            <mc:AlternateContent xmlns:mc="http://schemas.openxmlformats.org/markup-compatibility/2006">
              <mc:Choice xmlns:v="urn:schemas-microsoft-com:vml" Requires="v">
                <p:oleObj spid="_x0000_s5340" name="Equation" r:id="rId8" imgW="1028520" imgH="241200" progId="Equation.DSMT4">
                  <p:embed/>
                </p:oleObj>
              </mc:Choice>
              <mc:Fallback>
                <p:oleObj name="Equation" r:id="rId8" imgW="1028520" imgH="241200"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8013" y="4895850"/>
                        <a:ext cx="2517775"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1"/>
          <p:cNvGrpSpPr>
            <a:grpSpLocks/>
          </p:cNvGrpSpPr>
          <p:nvPr/>
        </p:nvGrpSpPr>
        <p:grpSpPr bwMode="auto">
          <a:xfrm>
            <a:off x="1084263" y="6096000"/>
            <a:ext cx="6764337" cy="609600"/>
            <a:chOff x="1084263" y="6096000"/>
            <a:chExt cx="6764337" cy="609600"/>
          </a:xfrm>
        </p:grpSpPr>
        <p:sp>
          <p:nvSpPr>
            <p:cNvPr id="5132" name="Rectangle 7"/>
            <p:cNvSpPr>
              <a:spLocks noChangeArrowheads="1"/>
            </p:cNvSpPr>
            <p:nvPr/>
          </p:nvSpPr>
          <p:spPr bwMode="auto">
            <a:xfrm>
              <a:off x="1084263" y="6132514"/>
              <a:ext cx="6764337" cy="573086"/>
            </a:xfrm>
            <a:prstGeom prst="rect">
              <a:avLst/>
            </a:prstGeom>
            <a:solidFill>
              <a:srgbClr val="FFFF00"/>
            </a:solidFill>
            <a:ln w="9525" algn="ctr">
              <a:solidFill>
                <a:schemeClr val="tx1"/>
              </a:solidFill>
              <a:round/>
              <a:headEnd/>
              <a:tailEnd type="triangle" w="med" len="med"/>
            </a:ln>
          </p:spPr>
          <p:txBody>
            <a:bodyPr/>
            <a:lstStyle/>
            <a:p>
              <a:r>
                <a:rPr lang="en-US" altLang="zh-CN" sz="2400" b="1">
                  <a:ea typeface="宋体" pitchFamily="2" charset="-122"/>
                </a:rPr>
                <a:t>Conclusion</a:t>
              </a:r>
              <a:r>
                <a:rPr lang="en-US" altLang="zh-CN" sz="2400">
                  <a:ea typeface="宋体" pitchFamily="2" charset="-122"/>
                </a:rPr>
                <a:t>: given       and   , we can find  </a:t>
              </a:r>
            </a:p>
          </p:txBody>
        </p:sp>
        <p:graphicFrame>
          <p:nvGraphicFramePr>
            <p:cNvPr id="5125" name="Object 5"/>
            <p:cNvGraphicFramePr>
              <a:graphicFrameLocks noChangeAspect="1"/>
            </p:cNvGraphicFramePr>
            <p:nvPr/>
          </p:nvGraphicFramePr>
          <p:xfrm>
            <a:off x="3806825" y="6122988"/>
            <a:ext cx="601663" cy="506412"/>
          </p:xfrm>
          <a:graphic>
            <a:graphicData uri="http://schemas.openxmlformats.org/presentationml/2006/ole">
              <mc:AlternateContent xmlns:mc="http://schemas.openxmlformats.org/markup-compatibility/2006">
                <mc:Choice xmlns:v="urn:schemas-microsoft-com:vml" Requires="v">
                  <p:oleObj spid="_x0000_s5341" name="Equation" r:id="rId10" imgW="241200" imgH="203040" progId="Equation.DSMT4">
                    <p:embed/>
                  </p:oleObj>
                </mc:Choice>
                <mc:Fallback>
                  <p:oleObj name="Equation" r:id="rId10" imgW="241200" imgH="203040"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06825" y="6122988"/>
                          <a:ext cx="601663"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6" name="Object 6"/>
            <p:cNvGraphicFramePr>
              <a:graphicFrameLocks noChangeAspect="1"/>
            </p:cNvGraphicFramePr>
            <p:nvPr/>
          </p:nvGraphicFramePr>
          <p:xfrm>
            <a:off x="4991100" y="6210300"/>
            <a:ext cx="322385" cy="381000"/>
          </p:xfrm>
          <a:graphic>
            <a:graphicData uri="http://schemas.openxmlformats.org/presentationml/2006/ole">
              <mc:AlternateContent xmlns:mc="http://schemas.openxmlformats.org/markup-compatibility/2006">
                <mc:Choice xmlns:v="urn:schemas-microsoft-com:vml" Requires="v">
                  <p:oleObj spid="_x0000_s5342" name="Equation" r:id="rId12" imgW="139680" imgH="164880" progId="Equation.DSMT4">
                    <p:embed/>
                  </p:oleObj>
                </mc:Choice>
                <mc:Fallback>
                  <p:oleObj name="Equation" r:id="rId12" imgW="139680" imgH="16488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91100" y="6210300"/>
                          <a:ext cx="32238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7" name="Object 7"/>
            <p:cNvGraphicFramePr>
              <a:graphicFrameLocks noChangeAspect="1"/>
            </p:cNvGraphicFramePr>
            <p:nvPr/>
          </p:nvGraphicFramePr>
          <p:xfrm>
            <a:off x="6975475" y="6096000"/>
            <a:ext cx="593725" cy="500063"/>
          </p:xfrm>
          <a:graphic>
            <a:graphicData uri="http://schemas.openxmlformats.org/presentationml/2006/ole">
              <mc:AlternateContent xmlns:mc="http://schemas.openxmlformats.org/markup-compatibility/2006">
                <mc:Choice xmlns:v="urn:schemas-microsoft-com:vml" Requires="v">
                  <p:oleObj spid="_x0000_s5343" name="Equation" r:id="rId14" imgW="241200" imgH="203040" progId="Equation.DSMT4">
                    <p:embed/>
                  </p:oleObj>
                </mc:Choice>
                <mc:Fallback>
                  <p:oleObj name="Equation" r:id="rId14" imgW="241200" imgH="203040" progId="Equation.DSMT4">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75475" y="6096000"/>
                          <a:ext cx="593725"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3" name="Rectangle 12"/>
          <p:cNvSpPr/>
          <p:nvPr/>
        </p:nvSpPr>
        <p:spPr>
          <a:xfrm>
            <a:off x="1062038" y="5317123"/>
            <a:ext cx="2189085" cy="338554"/>
          </a:xfrm>
          <a:prstGeom prst="rect">
            <a:avLst/>
          </a:prstGeom>
        </p:spPr>
        <p:txBody>
          <a:bodyPr wrap="square">
            <a:spAutoFit/>
          </a:bodyPr>
          <a:lstStyle/>
          <a:p>
            <a:r>
              <a:rPr lang="en-US" dirty="0" smtClean="0">
                <a:solidFill>
                  <a:srgbClr val="FF0000"/>
                </a:solidFill>
              </a:rPr>
              <a:t>Recursive relationship</a:t>
            </a:r>
            <a:endParaRPr lang="en-US"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p:cNvSpPr>
            <a:spLocks noGrp="1"/>
          </p:cNvSpPr>
          <p:nvPr>
            <p:ph type="sldNum" sz="quarter" idx="11"/>
          </p:nvPr>
        </p:nvSpPr>
        <p:spPr>
          <a:noFill/>
        </p:spPr>
        <p:txBody>
          <a:bodyPr/>
          <a:lstStyle/>
          <a:p>
            <a:fld id="{C97852E1-653A-4ADE-860F-47ED42FAE6C8}" type="slidenum">
              <a:rPr lang="ar-SA" smtClean="0">
                <a:cs typeface="Arial" charset="0"/>
              </a:rPr>
              <a:pPr/>
              <a:t>12</a:t>
            </a:fld>
            <a:endParaRPr lang="zh-CN" altLang="en-US" smtClean="0">
              <a:cs typeface="Arial" charset="0"/>
            </a:endParaRPr>
          </a:p>
        </p:txBody>
      </p:sp>
      <p:sp>
        <p:nvSpPr>
          <p:cNvPr id="283650" name="Text Box 2"/>
          <p:cNvSpPr txBox="1">
            <a:spLocks noChangeArrowheads="1"/>
          </p:cNvSpPr>
          <p:nvPr/>
        </p:nvSpPr>
        <p:spPr bwMode="auto">
          <a:xfrm>
            <a:off x="831850" y="1660525"/>
            <a:ext cx="7889875" cy="2682875"/>
          </a:xfrm>
          <a:prstGeom prst="rect">
            <a:avLst/>
          </a:prstGeom>
          <a:noFill/>
          <a:ln w="25400">
            <a:noFill/>
            <a:miter lim="800000"/>
            <a:headEnd/>
            <a:tailEnd/>
          </a:ln>
        </p:spPr>
        <p:txBody>
          <a:bodyPr>
            <a:spAutoFit/>
          </a:bodyPr>
          <a:lstStyle/>
          <a:p>
            <a:pPr>
              <a:spcBef>
                <a:spcPct val="50000"/>
              </a:spcBef>
            </a:pPr>
            <a:r>
              <a:rPr lang="en-US" altLang="zh-CN" sz="2000" b="1">
                <a:solidFill>
                  <a:srgbClr val="993300"/>
                </a:solidFill>
                <a:ea typeface="宋体" pitchFamily="2" charset="-122"/>
              </a:rPr>
              <a:t>Weather:</a:t>
            </a:r>
          </a:p>
          <a:p>
            <a:pPr>
              <a:spcBef>
                <a:spcPct val="50000"/>
              </a:spcBef>
              <a:buFontTx/>
              <a:buChar char="•"/>
            </a:pPr>
            <a:r>
              <a:rPr lang="en-US" altLang="zh-CN" sz="2000" b="1">
                <a:ea typeface="宋体" pitchFamily="2" charset="-122"/>
              </a:rPr>
              <a:t> raining today		70% rain tomorrow 	  </a:t>
            </a:r>
          </a:p>
          <a:p>
            <a:pPr>
              <a:spcBef>
                <a:spcPct val="50000"/>
              </a:spcBef>
            </a:pPr>
            <a:r>
              <a:rPr lang="en-US" altLang="zh-CN" sz="2000" b="1">
                <a:ea typeface="宋体" pitchFamily="2" charset="-122"/>
              </a:rPr>
              <a:t>				30% no rain tomorrow	  </a:t>
            </a:r>
            <a:endParaRPr lang="en-US" altLang="zh-CN" b="1" i="1">
              <a:latin typeface="Times New Roman" pitchFamily="18" charset="0"/>
              <a:ea typeface="宋体" pitchFamily="2" charset="-122"/>
            </a:endParaRPr>
          </a:p>
          <a:p>
            <a:pPr>
              <a:spcBef>
                <a:spcPct val="50000"/>
              </a:spcBef>
              <a:buFontTx/>
              <a:buChar char="•"/>
            </a:pPr>
            <a:endParaRPr lang="en-US" altLang="zh-CN" sz="2000" b="1">
              <a:ea typeface="宋体" pitchFamily="2" charset="-122"/>
            </a:endParaRPr>
          </a:p>
          <a:p>
            <a:pPr>
              <a:spcBef>
                <a:spcPct val="50000"/>
              </a:spcBef>
              <a:buFontTx/>
              <a:buChar char="•"/>
            </a:pPr>
            <a:r>
              <a:rPr lang="en-US" altLang="zh-CN" sz="2000" b="1">
                <a:ea typeface="宋体" pitchFamily="2" charset="-122"/>
              </a:rPr>
              <a:t> not raining today		40% rain tomorrow	</a:t>
            </a:r>
            <a:endParaRPr lang="en-US" altLang="zh-CN" b="1" i="1">
              <a:latin typeface="Times New Roman" pitchFamily="18" charset="0"/>
              <a:ea typeface="宋体" pitchFamily="2" charset="-122"/>
            </a:endParaRPr>
          </a:p>
          <a:p>
            <a:pPr>
              <a:spcBef>
                <a:spcPct val="50000"/>
              </a:spcBef>
            </a:pPr>
            <a:r>
              <a:rPr lang="en-US" altLang="zh-CN" sz="2000">
                <a:ea typeface="宋体" pitchFamily="2" charset="-122"/>
              </a:rPr>
              <a:t>		</a:t>
            </a:r>
            <a:r>
              <a:rPr lang="en-US" altLang="zh-CN" sz="2000" b="1">
                <a:ea typeface="宋体" pitchFamily="2" charset="-122"/>
              </a:rPr>
              <a:t>		60% no rain tomorrow</a:t>
            </a:r>
            <a:endParaRPr lang="en-US" altLang="zh-CN" b="1" i="1">
              <a:latin typeface="Times New Roman" pitchFamily="18" charset="0"/>
              <a:ea typeface="宋体" pitchFamily="2" charset="-122"/>
            </a:endParaRPr>
          </a:p>
        </p:txBody>
      </p:sp>
      <p:sp>
        <p:nvSpPr>
          <p:cNvPr id="283651" name="AutoShape 3"/>
          <p:cNvSpPr>
            <a:spLocks noChangeArrowheads="1"/>
          </p:cNvSpPr>
          <p:nvPr/>
        </p:nvSpPr>
        <p:spPr bwMode="auto">
          <a:xfrm>
            <a:off x="3371850" y="2162175"/>
            <a:ext cx="676275" cy="296863"/>
          </a:xfrm>
          <a:prstGeom prst="rightArrow">
            <a:avLst>
              <a:gd name="adj1" fmla="val 50000"/>
              <a:gd name="adj2" fmla="val 56952"/>
            </a:avLst>
          </a:prstGeom>
          <a:solidFill>
            <a:srgbClr val="00FF00"/>
          </a:solidFill>
          <a:ln w="25400">
            <a:solidFill>
              <a:schemeClr val="tx1"/>
            </a:solidFill>
            <a:miter lim="800000"/>
            <a:headEnd/>
            <a:tailEnd/>
          </a:ln>
        </p:spPr>
        <p:txBody>
          <a:bodyPr wrap="none" anchor="ctr">
            <a:spAutoFit/>
          </a:bodyPr>
          <a:lstStyle/>
          <a:p>
            <a:pPr algn="ctr"/>
            <a:endParaRPr lang="zh-CN" altLang="en-US">
              <a:ea typeface="宋体" pitchFamily="2" charset="-122"/>
            </a:endParaRPr>
          </a:p>
        </p:txBody>
      </p:sp>
      <p:sp>
        <p:nvSpPr>
          <p:cNvPr id="283652" name="AutoShape 4"/>
          <p:cNvSpPr>
            <a:spLocks noChangeArrowheads="1"/>
          </p:cNvSpPr>
          <p:nvPr/>
        </p:nvSpPr>
        <p:spPr bwMode="auto">
          <a:xfrm>
            <a:off x="3371850" y="2608263"/>
            <a:ext cx="676275" cy="296862"/>
          </a:xfrm>
          <a:prstGeom prst="rightArrow">
            <a:avLst>
              <a:gd name="adj1" fmla="val 50000"/>
              <a:gd name="adj2" fmla="val 56952"/>
            </a:avLst>
          </a:prstGeom>
          <a:solidFill>
            <a:srgbClr val="00FF00"/>
          </a:solidFill>
          <a:ln w="25400">
            <a:solidFill>
              <a:schemeClr val="tx1"/>
            </a:solidFill>
            <a:miter lim="800000"/>
            <a:headEnd/>
            <a:tailEnd/>
          </a:ln>
        </p:spPr>
        <p:txBody>
          <a:bodyPr wrap="none" anchor="ctr">
            <a:spAutoFit/>
          </a:bodyPr>
          <a:lstStyle/>
          <a:p>
            <a:pPr algn="ctr"/>
            <a:endParaRPr lang="zh-CN" altLang="en-US">
              <a:ea typeface="宋体" pitchFamily="2" charset="-122"/>
            </a:endParaRPr>
          </a:p>
        </p:txBody>
      </p:sp>
      <p:sp>
        <p:nvSpPr>
          <p:cNvPr id="283653" name="AutoShape 5"/>
          <p:cNvSpPr>
            <a:spLocks noChangeArrowheads="1"/>
          </p:cNvSpPr>
          <p:nvPr/>
        </p:nvSpPr>
        <p:spPr bwMode="auto">
          <a:xfrm>
            <a:off x="3359150" y="3557588"/>
            <a:ext cx="676275" cy="296862"/>
          </a:xfrm>
          <a:prstGeom prst="rightArrow">
            <a:avLst>
              <a:gd name="adj1" fmla="val 50000"/>
              <a:gd name="adj2" fmla="val 56952"/>
            </a:avLst>
          </a:prstGeom>
          <a:solidFill>
            <a:srgbClr val="00FF00"/>
          </a:solidFill>
          <a:ln w="25400">
            <a:solidFill>
              <a:schemeClr val="tx1"/>
            </a:solidFill>
            <a:miter lim="800000"/>
            <a:headEnd/>
            <a:tailEnd/>
          </a:ln>
        </p:spPr>
        <p:txBody>
          <a:bodyPr wrap="none" anchor="ctr">
            <a:spAutoFit/>
          </a:bodyPr>
          <a:lstStyle/>
          <a:p>
            <a:pPr algn="ctr"/>
            <a:endParaRPr lang="zh-CN" altLang="en-US">
              <a:ea typeface="宋体" pitchFamily="2" charset="-122"/>
            </a:endParaRPr>
          </a:p>
        </p:txBody>
      </p:sp>
      <p:sp>
        <p:nvSpPr>
          <p:cNvPr id="283654" name="AutoShape 6"/>
          <p:cNvSpPr>
            <a:spLocks noChangeArrowheads="1"/>
          </p:cNvSpPr>
          <p:nvPr/>
        </p:nvSpPr>
        <p:spPr bwMode="auto">
          <a:xfrm>
            <a:off x="3371850" y="3967163"/>
            <a:ext cx="676275" cy="296862"/>
          </a:xfrm>
          <a:prstGeom prst="rightArrow">
            <a:avLst>
              <a:gd name="adj1" fmla="val 50000"/>
              <a:gd name="adj2" fmla="val 56952"/>
            </a:avLst>
          </a:prstGeom>
          <a:solidFill>
            <a:srgbClr val="00FF00"/>
          </a:solidFill>
          <a:ln w="25400">
            <a:solidFill>
              <a:schemeClr val="tx1"/>
            </a:solidFill>
            <a:miter lim="800000"/>
            <a:headEnd/>
            <a:tailEnd/>
          </a:ln>
        </p:spPr>
        <p:txBody>
          <a:bodyPr wrap="none" anchor="ctr">
            <a:spAutoFit/>
          </a:bodyPr>
          <a:lstStyle/>
          <a:p>
            <a:pPr algn="ctr"/>
            <a:endParaRPr lang="zh-CN" altLang="en-US">
              <a:ea typeface="宋体" pitchFamily="2" charset="-122"/>
            </a:endParaRPr>
          </a:p>
        </p:txBody>
      </p:sp>
      <p:sp>
        <p:nvSpPr>
          <p:cNvPr id="35848" name="Rectangle 7"/>
          <p:cNvSpPr>
            <a:spLocks noChangeArrowheads="1"/>
          </p:cNvSpPr>
          <p:nvPr/>
        </p:nvSpPr>
        <p:spPr bwMode="auto">
          <a:xfrm>
            <a:off x="455613" y="207963"/>
            <a:ext cx="8412162" cy="1143000"/>
          </a:xfrm>
          <a:prstGeom prst="rect">
            <a:avLst/>
          </a:prstGeom>
          <a:noFill/>
          <a:ln w="12700">
            <a:noFill/>
            <a:miter lim="800000"/>
            <a:headEnd/>
            <a:tailEnd/>
          </a:ln>
        </p:spPr>
        <p:txBody>
          <a:bodyPr lIns="90487" tIns="44450" rIns="90487" bIns="44450" anchor="ctr"/>
          <a:lstStyle/>
          <a:p>
            <a:r>
              <a:rPr lang="zh-CN" altLang="en-US" sz="3600" b="1" dirty="0">
                <a:solidFill>
                  <a:srgbClr val="000099"/>
                </a:solidFill>
                <a:latin typeface="Arial" charset="0"/>
                <a:ea typeface="宋体" pitchFamily="2" charset="-122"/>
              </a:rPr>
              <a:t>   </a:t>
            </a:r>
          </a:p>
          <a:p>
            <a:r>
              <a:rPr lang="zh-CN" altLang="en-US" sz="3600" b="1" dirty="0">
                <a:solidFill>
                  <a:srgbClr val="000099"/>
                </a:solidFill>
                <a:latin typeface="Arial" charset="0"/>
                <a:ea typeface="宋体" pitchFamily="2" charset="-122"/>
              </a:rPr>
              <a:t> </a:t>
            </a:r>
            <a:r>
              <a:rPr lang="zh-CN" altLang="en-US" sz="3600" b="1" dirty="0" smtClean="0">
                <a:solidFill>
                  <a:srgbClr val="000099"/>
                </a:solidFill>
                <a:latin typeface="Arial" charset="0"/>
                <a:ea typeface="宋体" pitchFamily="2" charset="-122"/>
              </a:rPr>
              <a:t>   </a:t>
            </a:r>
            <a:r>
              <a:rPr lang="en-US" altLang="zh-CN" sz="3600" b="1" dirty="0" smtClean="0">
                <a:solidFill>
                  <a:srgbClr val="000099"/>
                </a:solidFill>
                <a:latin typeface="Arial" charset="0"/>
                <a:ea typeface="宋体" pitchFamily="2" charset="-122"/>
              </a:rPr>
              <a:t>Example: weather model</a:t>
            </a:r>
            <a:endParaRPr lang="en-US" altLang="zh-CN" b="1" dirty="0">
              <a:solidFill>
                <a:srgbClr val="000099"/>
              </a:solidFill>
              <a:latin typeface="Arial" charset="0"/>
              <a:ea typeface="宋体" pitchFamily="2" charset="-122"/>
            </a:endParaRPr>
          </a:p>
        </p:txBody>
      </p:sp>
      <p:grpSp>
        <p:nvGrpSpPr>
          <p:cNvPr id="2" name="Group 22"/>
          <p:cNvGrpSpPr>
            <a:grpSpLocks/>
          </p:cNvGrpSpPr>
          <p:nvPr/>
        </p:nvGrpSpPr>
        <p:grpSpPr bwMode="auto">
          <a:xfrm>
            <a:off x="2944813" y="4683125"/>
            <a:ext cx="3854450" cy="1984375"/>
            <a:chOff x="1646" y="3027"/>
            <a:chExt cx="1610" cy="910"/>
          </a:xfrm>
        </p:grpSpPr>
        <p:sp>
          <p:nvSpPr>
            <p:cNvPr id="35851" name="Oval 11"/>
            <p:cNvSpPr>
              <a:spLocks noChangeArrowheads="1"/>
            </p:cNvSpPr>
            <p:nvPr/>
          </p:nvSpPr>
          <p:spPr bwMode="auto">
            <a:xfrm>
              <a:off x="1707" y="3365"/>
              <a:ext cx="648" cy="252"/>
            </a:xfrm>
            <a:prstGeom prst="ellipse">
              <a:avLst/>
            </a:prstGeom>
            <a:solidFill>
              <a:srgbClr val="FFFF99"/>
            </a:solidFill>
            <a:ln w="25400">
              <a:solidFill>
                <a:schemeClr val="tx1"/>
              </a:solidFill>
              <a:round/>
              <a:headEnd/>
              <a:tailEnd/>
            </a:ln>
          </p:spPr>
          <p:txBody>
            <a:bodyPr anchor="ctr">
              <a:spAutoFit/>
            </a:bodyPr>
            <a:lstStyle/>
            <a:p>
              <a:pPr algn="ctr"/>
              <a:r>
                <a:rPr lang="en-US" altLang="zh-CN" sz="2000" b="1">
                  <a:latin typeface="Times New Roman" pitchFamily="18" charset="0"/>
                  <a:ea typeface="宋体" pitchFamily="2" charset="-122"/>
                </a:rPr>
                <a:t>rain</a:t>
              </a:r>
            </a:p>
          </p:txBody>
        </p:sp>
        <p:sp>
          <p:nvSpPr>
            <p:cNvPr id="35852" name="Oval 12"/>
            <p:cNvSpPr>
              <a:spLocks noChangeArrowheads="1"/>
            </p:cNvSpPr>
            <p:nvPr/>
          </p:nvSpPr>
          <p:spPr bwMode="auto">
            <a:xfrm>
              <a:off x="2537" y="3379"/>
              <a:ext cx="626" cy="252"/>
            </a:xfrm>
            <a:prstGeom prst="ellipse">
              <a:avLst/>
            </a:prstGeom>
            <a:solidFill>
              <a:srgbClr val="FFFF99"/>
            </a:solidFill>
            <a:ln w="25400">
              <a:solidFill>
                <a:schemeClr val="tx1"/>
              </a:solidFill>
              <a:round/>
              <a:headEnd/>
              <a:tailEnd/>
            </a:ln>
          </p:spPr>
          <p:txBody>
            <a:bodyPr anchor="ctr">
              <a:spAutoFit/>
            </a:bodyPr>
            <a:lstStyle/>
            <a:p>
              <a:pPr algn="ctr"/>
              <a:r>
                <a:rPr lang="en-US" altLang="zh-CN" sz="2000" b="1">
                  <a:latin typeface="Times New Roman" pitchFamily="18" charset="0"/>
                  <a:ea typeface="宋体" pitchFamily="2" charset="-122"/>
                </a:rPr>
                <a:t>no rain</a:t>
              </a:r>
            </a:p>
          </p:txBody>
        </p:sp>
        <p:cxnSp>
          <p:nvCxnSpPr>
            <p:cNvPr id="35853" name="AutoShape 13"/>
            <p:cNvCxnSpPr>
              <a:cxnSpLocks noChangeShapeType="1"/>
              <a:stCxn id="35851" idx="7"/>
              <a:endCxn id="35852" idx="1"/>
            </p:cNvCxnSpPr>
            <p:nvPr/>
          </p:nvCxnSpPr>
          <p:spPr bwMode="auto">
            <a:xfrm rot="5400000" flipV="1">
              <a:off x="2437" y="3212"/>
              <a:ext cx="14" cy="368"/>
            </a:xfrm>
            <a:prstGeom prst="curvedConnector3">
              <a:avLst>
                <a:gd name="adj1" fmla="val -1250000"/>
              </a:avLst>
            </a:prstGeom>
            <a:noFill/>
            <a:ln w="25400">
              <a:solidFill>
                <a:schemeClr val="tx1"/>
              </a:solidFill>
              <a:round/>
              <a:headEnd/>
              <a:tailEnd type="triangle" w="med" len="med"/>
            </a:ln>
          </p:spPr>
        </p:cxnSp>
        <p:cxnSp>
          <p:nvCxnSpPr>
            <p:cNvPr id="35854" name="AutoShape 14"/>
            <p:cNvCxnSpPr>
              <a:cxnSpLocks noChangeShapeType="1"/>
              <a:stCxn id="35852" idx="3"/>
              <a:endCxn id="35851" idx="5"/>
            </p:cNvCxnSpPr>
            <p:nvPr/>
          </p:nvCxnSpPr>
          <p:spPr bwMode="auto">
            <a:xfrm rot="16200000" flipV="1">
              <a:off x="2437" y="3414"/>
              <a:ext cx="14" cy="368"/>
            </a:xfrm>
            <a:prstGeom prst="curvedConnector3">
              <a:avLst>
                <a:gd name="adj1" fmla="val -1250000"/>
              </a:avLst>
            </a:prstGeom>
            <a:noFill/>
            <a:ln w="25400">
              <a:solidFill>
                <a:schemeClr val="tx1"/>
              </a:solidFill>
              <a:round/>
              <a:headEnd/>
              <a:tailEnd type="triangle" w="med" len="med"/>
            </a:ln>
          </p:spPr>
        </p:cxnSp>
        <p:cxnSp>
          <p:nvCxnSpPr>
            <p:cNvPr id="35855" name="AutoShape 15"/>
            <p:cNvCxnSpPr>
              <a:cxnSpLocks noChangeShapeType="1"/>
              <a:stCxn id="35852" idx="7"/>
              <a:endCxn id="35852" idx="6"/>
            </p:cNvCxnSpPr>
            <p:nvPr/>
          </p:nvCxnSpPr>
          <p:spPr bwMode="auto">
            <a:xfrm rot="5400000" flipV="1">
              <a:off x="3070" y="3404"/>
              <a:ext cx="101" cy="100"/>
            </a:xfrm>
            <a:prstGeom prst="curvedConnector4">
              <a:avLst>
                <a:gd name="adj1" fmla="val -173269"/>
                <a:gd name="adj2" fmla="val 236000"/>
              </a:avLst>
            </a:prstGeom>
            <a:noFill/>
            <a:ln w="25400">
              <a:solidFill>
                <a:schemeClr val="tx1"/>
              </a:solidFill>
              <a:round/>
              <a:headEnd/>
              <a:tailEnd type="triangle" w="med" len="med"/>
            </a:ln>
          </p:spPr>
        </p:cxnSp>
        <p:cxnSp>
          <p:nvCxnSpPr>
            <p:cNvPr id="35856" name="AutoShape 16"/>
            <p:cNvCxnSpPr>
              <a:cxnSpLocks noChangeShapeType="1"/>
              <a:stCxn id="35851" idx="1"/>
              <a:endCxn id="35851" idx="2"/>
            </p:cNvCxnSpPr>
            <p:nvPr/>
          </p:nvCxnSpPr>
          <p:spPr bwMode="auto">
            <a:xfrm rot="-5400000" flipH="1" flipV="1">
              <a:off x="1700" y="3388"/>
              <a:ext cx="101" cy="103"/>
            </a:xfrm>
            <a:prstGeom prst="curvedConnector4">
              <a:avLst>
                <a:gd name="adj1" fmla="val -173269"/>
                <a:gd name="adj2" fmla="val 232037"/>
              </a:avLst>
            </a:prstGeom>
            <a:noFill/>
            <a:ln w="25400">
              <a:solidFill>
                <a:schemeClr val="tx1"/>
              </a:solidFill>
              <a:round/>
              <a:headEnd/>
              <a:tailEnd type="triangle" w="med" len="med"/>
            </a:ln>
          </p:spPr>
        </p:cxnSp>
        <p:sp>
          <p:nvSpPr>
            <p:cNvPr id="35857" name="Text Box 17"/>
            <p:cNvSpPr txBox="1">
              <a:spLocks noChangeArrowheads="1"/>
            </p:cNvSpPr>
            <p:nvPr/>
          </p:nvSpPr>
          <p:spPr bwMode="auto">
            <a:xfrm>
              <a:off x="2284" y="3027"/>
              <a:ext cx="385" cy="168"/>
            </a:xfrm>
            <a:prstGeom prst="rect">
              <a:avLst/>
            </a:prstGeom>
            <a:noFill/>
            <a:ln w="25400">
              <a:noFill/>
              <a:miter lim="800000"/>
              <a:headEnd/>
              <a:tailEnd/>
            </a:ln>
          </p:spPr>
          <p:txBody>
            <a:bodyPr>
              <a:spAutoFit/>
            </a:bodyPr>
            <a:lstStyle/>
            <a:p>
              <a:pPr algn="ctr">
                <a:spcBef>
                  <a:spcPct val="50000"/>
                </a:spcBef>
              </a:pPr>
              <a:r>
                <a:rPr lang="en-US" altLang="zh-CN" sz="1800" b="1">
                  <a:latin typeface="Times New Roman" pitchFamily="18" charset="0"/>
                  <a:ea typeface="宋体" pitchFamily="2" charset="-122"/>
                </a:rPr>
                <a:t>0.3</a:t>
              </a:r>
            </a:p>
          </p:txBody>
        </p:sp>
        <p:sp>
          <p:nvSpPr>
            <p:cNvPr id="35858" name="Text Box 18"/>
            <p:cNvSpPr txBox="1">
              <a:spLocks noChangeArrowheads="1"/>
            </p:cNvSpPr>
            <p:nvPr/>
          </p:nvSpPr>
          <p:spPr bwMode="auto">
            <a:xfrm>
              <a:off x="1646" y="3076"/>
              <a:ext cx="326" cy="168"/>
            </a:xfrm>
            <a:prstGeom prst="rect">
              <a:avLst/>
            </a:prstGeom>
            <a:noFill/>
            <a:ln w="25400">
              <a:noFill/>
              <a:miter lim="800000"/>
              <a:headEnd/>
              <a:tailEnd/>
            </a:ln>
          </p:spPr>
          <p:txBody>
            <a:bodyPr>
              <a:spAutoFit/>
            </a:bodyPr>
            <a:lstStyle/>
            <a:p>
              <a:pPr algn="ctr">
                <a:spcBef>
                  <a:spcPct val="50000"/>
                </a:spcBef>
              </a:pPr>
              <a:r>
                <a:rPr lang="en-US" altLang="zh-CN" sz="1800" b="1">
                  <a:latin typeface="Times New Roman" pitchFamily="18" charset="0"/>
                  <a:ea typeface="宋体" pitchFamily="2" charset="-122"/>
                </a:rPr>
                <a:t>0.7</a:t>
              </a:r>
            </a:p>
          </p:txBody>
        </p:sp>
        <p:sp>
          <p:nvSpPr>
            <p:cNvPr id="35859" name="Text Box 19"/>
            <p:cNvSpPr txBox="1">
              <a:spLocks noChangeArrowheads="1"/>
            </p:cNvSpPr>
            <p:nvPr/>
          </p:nvSpPr>
          <p:spPr bwMode="auto">
            <a:xfrm>
              <a:off x="2913" y="3103"/>
              <a:ext cx="343" cy="168"/>
            </a:xfrm>
            <a:prstGeom prst="rect">
              <a:avLst/>
            </a:prstGeom>
            <a:noFill/>
            <a:ln w="25400">
              <a:noFill/>
              <a:miter lim="800000"/>
              <a:headEnd/>
              <a:tailEnd/>
            </a:ln>
          </p:spPr>
          <p:txBody>
            <a:bodyPr>
              <a:spAutoFit/>
            </a:bodyPr>
            <a:lstStyle/>
            <a:p>
              <a:pPr algn="ctr">
                <a:spcBef>
                  <a:spcPct val="50000"/>
                </a:spcBef>
              </a:pPr>
              <a:r>
                <a:rPr lang="en-US" altLang="zh-CN" sz="1800" b="1">
                  <a:latin typeface="Times New Roman" pitchFamily="18" charset="0"/>
                  <a:ea typeface="宋体" pitchFamily="2" charset="-122"/>
                </a:rPr>
                <a:t>0.6</a:t>
              </a:r>
            </a:p>
          </p:txBody>
        </p:sp>
        <p:sp>
          <p:nvSpPr>
            <p:cNvPr id="35860" name="Text Box 20"/>
            <p:cNvSpPr txBox="1">
              <a:spLocks noChangeArrowheads="1"/>
            </p:cNvSpPr>
            <p:nvPr/>
          </p:nvSpPr>
          <p:spPr bwMode="auto">
            <a:xfrm>
              <a:off x="2277" y="3769"/>
              <a:ext cx="376" cy="168"/>
            </a:xfrm>
            <a:prstGeom prst="rect">
              <a:avLst/>
            </a:prstGeom>
            <a:noFill/>
            <a:ln w="25400">
              <a:noFill/>
              <a:miter lim="800000"/>
              <a:headEnd/>
              <a:tailEnd/>
            </a:ln>
          </p:spPr>
          <p:txBody>
            <a:bodyPr>
              <a:spAutoFit/>
            </a:bodyPr>
            <a:lstStyle/>
            <a:p>
              <a:pPr algn="ctr">
                <a:spcBef>
                  <a:spcPct val="50000"/>
                </a:spcBef>
              </a:pPr>
              <a:r>
                <a:rPr lang="en-US" altLang="zh-CN" sz="1800" b="1">
                  <a:latin typeface="Times New Roman" pitchFamily="18" charset="0"/>
                  <a:ea typeface="宋体" pitchFamily="2" charset="-122"/>
                </a:rPr>
                <a:t>0.4</a:t>
              </a:r>
            </a:p>
          </p:txBody>
        </p:sp>
      </p:grpSp>
      <p:sp>
        <p:nvSpPr>
          <p:cNvPr id="283671" name="Text Box 23"/>
          <p:cNvSpPr txBox="1">
            <a:spLocks noChangeArrowheads="1"/>
          </p:cNvSpPr>
          <p:nvPr/>
        </p:nvSpPr>
        <p:spPr bwMode="auto">
          <a:xfrm>
            <a:off x="806450" y="4419600"/>
            <a:ext cx="5632450" cy="400050"/>
          </a:xfrm>
          <a:prstGeom prst="rect">
            <a:avLst/>
          </a:prstGeom>
          <a:noFill/>
          <a:ln w="25400" algn="ctr">
            <a:noFill/>
            <a:miter lim="800000"/>
            <a:headEnd/>
            <a:tailEnd/>
          </a:ln>
        </p:spPr>
        <p:txBody>
          <a:bodyPr>
            <a:spAutoFit/>
          </a:bodyPr>
          <a:lstStyle/>
          <a:p>
            <a:r>
              <a:rPr lang="en-US" altLang="zh-CN" sz="2000" b="1" dirty="0">
                <a:solidFill>
                  <a:srgbClr val="993300"/>
                </a:solidFill>
                <a:ea typeface="宋体" pitchFamily="2" charset="-122"/>
              </a:rPr>
              <a:t>Stochastic FSM (finite state machine):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65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3650">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36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36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365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365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36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36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checkerboard(across)">
                                      <p:cBhvr>
                                        <p:cTn id="27" dur="500"/>
                                        <p:tgtEl>
                                          <p:spTgt spid="2"/>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283671"/>
                                        </p:tgtEl>
                                        <p:attrNameLst>
                                          <p:attrName>style.visibility</p:attrName>
                                        </p:attrNameLst>
                                      </p:cBhvr>
                                      <p:to>
                                        <p:strVal val="visible"/>
                                      </p:to>
                                    </p:set>
                                    <p:animEffect transition="in" filter="checkerboard(across)">
                                      <p:cBhvr>
                                        <p:cTn id="30" dur="500"/>
                                        <p:tgtEl>
                                          <p:spTgt spid="283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1" grpId="0" animBg="1"/>
      <p:bldP spid="283652" grpId="0" animBg="1"/>
      <p:bldP spid="283653" grpId="0" animBg="1"/>
      <p:bldP spid="283654" grpId="0" animBg="1"/>
      <p:bldP spid="283671"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Slide Number Placeholder 3"/>
          <p:cNvSpPr>
            <a:spLocks noGrp="1"/>
          </p:cNvSpPr>
          <p:nvPr>
            <p:ph type="sldNum" sz="quarter" idx="11"/>
          </p:nvPr>
        </p:nvSpPr>
        <p:spPr>
          <a:noFill/>
        </p:spPr>
        <p:txBody>
          <a:bodyPr/>
          <a:lstStyle/>
          <a:p>
            <a:fld id="{C2B10CA4-9655-4545-8F0D-F58C75E328B4}" type="slidenum">
              <a:rPr lang="ar-SA" smtClean="0">
                <a:cs typeface="Arial" charset="0"/>
              </a:rPr>
              <a:pPr/>
              <a:t>13</a:t>
            </a:fld>
            <a:endParaRPr lang="zh-CN" altLang="en-US" smtClean="0">
              <a:cs typeface="Arial" charset="0"/>
            </a:endParaRPr>
          </a:p>
        </p:txBody>
      </p:sp>
      <p:sp>
        <p:nvSpPr>
          <p:cNvPr id="6148" name="Text Box 4"/>
          <p:cNvSpPr txBox="1">
            <a:spLocks noChangeArrowheads="1"/>
          </p:cNvSpPr>
          <p:nvPr/>
        </p:nvSpPr>
        <p:spPr bwMode="auto">
          <a:xfrm>
            <a:off x="828675" y="1500188"/>
            <a:ext cx="8332788" cy="2682875"/>
          </a:xfrm>
          <a:prstGeom prst="rect">
            <a:avLst/>
          </a:prstGeom>
          <a:noFill/>
          <a:ln w="25400">
            <a:noFill/>
            <a:miter lim="800000"/>
            <a:headEnd/>
            <a:tailEnd/>
          </a:ln>
        </p:spPr>
        <p:txBody>
          <a:bodyPr>
            <a:spAutoFit/>
          </a:bodyPr>
          <a:lstStyle/>
          <a:p>
            <a:pPr>
              <a:spcBef>
                <a:spcPct val="50000"/>
              </a:spcBef>
            </a:pPr>
            <a:r>
              <a:rPr lang="en-US" altLang="zh-CN" sz="2000" b="1">
                <a:solidFill>
                  <a:srgbClr val="993300"/>
                </a:solidFill>
                <a:ea typeface="宋体" pitchFamily="2" charset="-122"/>
              </a:rPr>
              <a:t>Weather:</a:t>
            </a:r>
          </a:p>
          <a:p>
            <a:pPr>
              <a:spcBef>
                <a:spcPct val="50000"/>
              </a:spcBef>
              <a:buFontTx/>
              <a:buChar char="•"/>
            </a:pPr>
            <a:r>
              <a:rPr lang="en-US" altLang="zh-CN" sz="2000" b="1">
                <a:ea typeface="宋体" pitchFamily="2" charset="-122"/>
              </a:rPr>
              <a:t> raining today		70% rain tomorrow 	  </a:t>
            </a:r>
          </a:p>
          <a:p>
            <a:pPr>
              <a:spcBef>
                <a:spcPct val="50000"/>
              </a:spcBef>
            </a:pPr>
            <a:r>
              <a:rPr lang="en-US" altLang="zh-CN" sz="2000" b="1">
                <a:ea typeface="宋体" pitchFamily="2" charset="-122"/>
              </a:rPr>
              <a:t>				30% no rain tomorrow	  </a:t>
            </a:r>
            <a:endParaRPr lang="en-US" altLang="zh-CN" b="1" i="1">
              <a:latin typeface="Times New Roman" pitchFamily="18" charset="0"/>
              <a:ea typeface="宋体" pitchFamily="2" charset="-122"/>
            </a:endParaRPr>
          </a:p>
          <a:p>
            <a:pPr>
              <a:spcBef>
                <a:spcPct val="50000"/>
              </a:spcBef>
              <a:buFontTx/>
              <a:buChar char="•"/>
            </a:pPr>
            <a:endParaRPr lang="en-US" altLang="zh-CN" sz="2000" b="1">
              <a:ea typeface="宋体" pitchFamily="2" charset="-122"/>
            </a:endParaRPr>
          </a:p>
          <a:p>
            <a:pPr>
              <a:spcBef>
                <a:spcPct val="50000"/>
              </a:spcBef>
              <a:buFontTx/>
              <a:buChar char="•"/>
            </a:pPr>
            <a:r>
              <a:rPr lang="en-US" altLang="zh-CN" sz="2000" b="1">
                <a:ea typeface="宋体" pitchFamily="2" charset="-122"/>
              </a:rPr>
              <a:t> not raining today		40% rain tomorrow	</a:t>
            </a:r>
            <a:endParaRPr lang="en-US" altLang="zh-CN" b="1" i="1">
              <a:latin typeface="Times New Roman" pitchFamily="18" charset="0"/>
              <a:ea typeface="宋体" pitchFamily="2" charset="-122"/>
            </a:endParaRPr>
          </a:p>
          <a:p>
            <a:pPr>
              <a:spcBef>
                <a:spcPct val="50000"/>
              </a:spcBef>
            </a:pPr>
            <a:r>
              <a:rPr lang="en-US" altLang="zh-CN" sz="2000">
                <a:ea typeface="宋体" pitchFamily="2" charset="-122"/>
              </a:rPr>
              <a:t>		</a:t>
            </a:r>
            <a:r>
              <a:rPr lang="en-US" altLang="zh-CN" sz="2000" b="1">
                <a:ea typeface="宋体" pitchFamily="2" charset="-122"/>
              </a:rPr>
              <a:t>		60% no rain tomorrow</a:t>
            </a:r>
            <a:endParaRPr lang="en-US" altLang="zh-CN" b="1" i="1">
              <a:latin typeface="Times New Roman" pitchFamily="18" charset="0"/>
              <a:ea typeface="宋体" pitchFamily="2" charset="-122"/>
            </a:endParaRPr>
          </a:p>
        </p:txBody>
      </p:sp>
      <p:sp>
        <p:nvSpPr>
          <p:cNvPr id="6149" name="AutoShape 5"/>
          <p:cNvSpPr>
            <a:spLocks noChangeArrowheads="1"/>
          </p:cNvSpPr>
          <p:nvPr/>
        </p:nvSpPr>
        <p:spPr bwMode="auto">
          <a:xfrm>
            <a:off x="3368675" y="2001838"/>
            <a:ext cx="676275" cy="296862"/>
          </a:xfrm>
          <a:prstGeom prst="rightArrow">
            <a:avLst>
              <a:gd name="adj1" fmla="val 50000"/>
              <a:gd name="adj2" fmla="val 56952"/>
            </a:avLst>
          </a:prstGeom>
          <a:solidFill>
            <a:srgbClr val="00FF00"/>
          </a:solidFill>
          <a:ln w="25400">
            <a:solidFill>
              <a:schemeClr val="tx1"/>
            </a:solidFill>
            <a:miter lim="800000"/>
            <a:headEnd/>
            <a:tailEnd/>
          </a:ln>
        </p:spPr>
        <p:txBody>
          <a:bodyPr wrap="none" anchor="ctr">
            <a:spAutoFit/>
          </a:bodyPr>
          <a:lstStyle/>
          <a:p>
            <a:pPr algn="ctr"/>
            <a:endParaRPr lang="zh-CN" altLang="en-US">
              <a:ea typeface="宋体" pitchFamily="2" charset="-122"/>
            </a:endParaRPr>
          </a:p>
        </p:txBody>
      </p:sp>
      <p:sp>
        <p:nvSpPr>
          <p:cNvPr id="6150" name="AutoShape 6"/>
          <p:cNvSpPr>
            <a:spLocks noChangeArrowheads="1"/>
          </p:cNvSpPr>
          <p:nvPr/>
        </p:nvSpPr>
        <p:spPr bwMode="auto">
          <a:xfrm>
            <a:off x="3368675" y="2447925"/>
            <a:ext cx="676275" cy="296863"/>
          </a:xfrm>
          <a:prstGeom prst="rightArrow">
            <a:avLst>
              <a:gd name="adj1" fmla="val 50000"/>
              <a:gd name="adj2" fmla="val 56952"/>
            </a:avLst>
          </a:prstGeom>
          <a:solidFill>
            <a:srgbClr val="00FF00"/>
          </a:solidFill>
          <a:ln w="25400">
            <a:solidFill>
              <a:schemeClr val="tx1"/>
            </a:solidFill>
            <a:miter lim="800000"/>
            <a:headEnd/>
            <a:tailEnd/>
          </a:ln>
        </p:spPr>
        <p:txBody>
          <a:bodyPr wrap="none" anchor="ctr">
            <a:spAutoFit/>
          </a:bodyPr>
          <a:lstStyle/>
          <a:p>
            <a:pPr algn="ctr"/>
            <a:endParaRPr lang="zh-CN" altLang="en-US">
              <a:ea typeface="宋体" pitchFamily="2" charset="-122"/>
            </a:endParaRPr>
          </a:p>
        </p:txBody>
      </p:sp>
      <p:sp>
        <p:nvSpPr>
          <p:cNvPr id="6151" name="AutoShape 7"/>
          <p:cNvSpPr>
            <a:spLocks noChangeArrowheads="1"/>
          </p:cNvSpPr>
          <p:nvPr/>
        </p:nvSpPr>
        <p:spPr bwMode="auto">
          <a:xfrm>
            <a:off x="3355975" y="3397250"/>
            <a:ext cx="676275" cy="296863"/>
          </a:xfrm>
          <a:prstGeom prst="rightArrow">
            <a:avLst>
              <a:gd name="adj1" fmla="val 50000"/>
              <a:gd name="adj2" fmla="val 56952"/>
            </a:avLst>
          </a:prstGeom>
          <a:solidFill>
            <a:srgbClr val="00FF00"/>
          </a:solidFill>
          <a:ln w="25400">
            <a:solidFill>
              <a:schemeClr val="tx1"/>
            </a:solidFill>
            <a:miter lim="800000"/>
            <a:headEnd/>
            <a:tailEnd/>
          </a:ln>
        </p:spPr>
        <p:txBody>
          <a:bodyPr wrap="none" anchor="ctr">
            <a:spAutoFit/>
          </a:bodyPr>
          <a:lstStyle/>
          <a:p>
            <a:pPr algn="ctr"/>
            <a:endParaRPr lang="zh-CN" altLang="en-US">
              <a:ea typeface="宋体" pitchFamily="2" charset="-122"/>
            </a:endParaRPr>
          </a:p>
        </p:txBody>
      </p:sp>
      <p:sp>
        <p:nvSpPr>
          <p:cNvPr id="6152" name="AutoShape 8"/>
          <p:cNvSpPr>
            <a:spLocks noChangeArrowheads="1"/>
          </p:cNvSpPr>
          <p:nvPr/>
        </p:nvSpPr>
        <p:spPr bwMode="auto">
          <a:xfrm>
            <a:off x="3368675" y="3806825"/>
            <a:ext cx="676275" cy="296863"/>
          </a:xfrm>
          <a:prstGeom prst="rightArrow">
            <a:avLst>
              <a:gd name="adj1" fmla="val 50000"/>
              <a:gd name="adj2" fmla="val 56952"/>
            </a:avLst>
          </a:prstGeom>
          <a:solidFill>
            <a:srgbClr val="00FF00"/>
          </a:solidFill>
          <a:ln w="25400">
            <a:solidFill>
              <a:schemeClr val="tx1"/>
            </a:solidFill>
            <a:miter lim="800000"/>
            <a:headEnd/>
            <a:tailEnd/>
          </a:ln>
        </p:spPr>
        <p:txBody>
          <a:bodyPr wrap="none" anchor="ctr">
            <a:spAutoFit/>
          </a:bodyPr>
          <a:lstStyle/>
          <a:p>
            <a:pPr algn="ctr"/>
            <a:endParaRPr lang="zh-CN" altLang="en-US">
              <a:ea typeface="宋体" pitchFamily="2" charset="-122"/>
            </a:endParaRPr>
          </a:p>
        </p:txBody>
      </p:sp>
      <p:sp>
        <p:nvSpPr>
          <p:cNvPr id="6153" name="Rectangle 9"/>
          <p:cNvSpPr>
            <a:spLocks noChangeArrowheads="1"/>
          </p:cNvSpPr>
          <p:nvPr/>
        </p:nvSpPr>
        <p:spPr bwMode="auto">
          <a:xfrm>
            <a:off x="455613" y="207963"/>
            <a:ext cx="8412162" cy="1143000"/>
          </a:xfrm>
          <a:prstGeom prst="rect">
            <a:avLst/>
          </a:prstGeom>
          <a:noFill/>
          <a:ln w="12700">
            <a:noFill/>
            <a:miter lim="800000"/>
            <a:headEnd/>
            <a:tailEnd/>
          </a:ln>
        </p:spPr>
        <p:txBody>
          <a:bodyPr lIns="90487" tIns="44450" rIns="90487" bIns="44450" anchor="ctr"/>
          <a:lstStyle/>
          <a:p>
            <a:pPr algn="ctr"/>
            <a:endParaRPr lang="zh-CN" altLang="en-US" sz="3600" b="1" dirty="0">
              <a:solidFill>
                <a:srgbClr val="000099"/>
              </a:solidFill>
              <a:latin typeface="Arial" charset="0"/>
              <a:ea typeface="宋体" pitchFamily="2" charset="-122"/>
            </a:endParaRPr>
          </a:p>
          <a:p>
            <a:r>
              <a:rPr lang="zh-CN" altLang="en-US" sz="3600" b="1" dirty="0" smtClean="0">
                <a:solidFill>
                  <a:srgbClr val="000099"/>
                </a:solidFill>
                <a:latin typeface="Arial" charset="0"/>
                <a:ea typeface="宋体" pitchFamily="2" charset="-122"/>
              </a:rPr>
              <a:t>    </a:t>
            </a:r>
            <a:r>
              <a:rPr lang="en-US" altLang="zh-CN" sz="3600" b="1" dirty="0" smtClean="0">
                <a:solidFill>
                  <a:srgbClr val="000099"/>
                </a:solidFill>
                <a:latin typeface="Arial" charset="0"/>
                <a:ea typeface="宋体" pitchFamily="2" charset="-122"/>
              </a:rPr>
              <a:t>Example: weather model</a:t>
            </a:r>
            <a:endParaRPr lang="en-US" altLang="zh-CN" sz="3600" b="1" dirty="0">
              <a:solidFill>
                <a:srgbClr val="000099"/>
              </a:solidFill>
              <a:latin typeface="Arial" charset="0"/>
              <a:ea typeface="宋体" pitchFamily="2" charset="-122"/>
            </a:endParaRPr>
          </a:p>
        </p:txBody>
      </p:sp>
      <p:graphicFrame>
        <p:nvGraphicFramePr>
          <p:cNvPr id="265226" name="Object 2"/>
          <p:cNvGraphicFramePr>
            <a:graphicFrameLocks noGrp="1" noChangeAspect="1"/>
          </p:cNvGraphicFramePr>
          <p:nvPr>
            <p:ph/>
          </p:nvPr>
        </p:nvGraphicFramePr>
        <p:xfrm>
          <a:off x="1035050" y="4838700"/>
          <a:ext cx="2647950" cy="1323975"/>
        </p:xfrm>
        <a:graphic>
          <a:graphicData uri="http://schemas.openxmlformats.org/presentationml/2006/ole">
            <mc:AlternateContent xmlns:mc="http://schemas.openxmlformats.org/markup-compatibility/2006">
              <mc:Choice xmlns:v="urn:schemas-microsoft-com:vml" Requires="v">
                <p:oleObj spid="_x0000_s6182" name="Equation" r:id="rId4" imgW="914400" imgH="457200" progId="Equation.DSMT4">
                  <p:embed/>
                </p:oleObj>
              </mc:Choice>
              <mc:Fallback>
                <p:oleObj name="Equation" r:id="rId4" imgW="914400" imgH="4572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050" y="4838700"/>
                        <a:ext cx="2647950" cy="1323975"/>
                      </a:xfrm>
                      <a:prstGeom prst="rect">
                        <a:avLst/>
                      </a:prstGeom>
                      <a:solidFill>
                        <a:srgbClr val="FFFF99"/>
                      </a:solidFill>
                    </p:spPr>
                  </p:pic>
                </p:oleObj>
              </mc:Fallback>
            </mc:AlternateContent>
          </a:graphicData>
        </a:graphic>
      </p:graphicFrame>
      <p:sp>
        <p:nvSpPr>
          <p:cNvPr id="265228" name="Text Box 12"/>
          <p:cNvSpPr txBox="1">
            <a:spLocks noChangeArrowheads="1"/>
          </p:cNvSpPr>
          <p:nvPr/>
        </p:nvSpPr>
        <p:spPr bwMode="auto">
          <a:xfrm>
            <a:off x="4130675" y="4740275"/>
            <a:ext cx="5027613" cy="1311275"/>
          </a:xfrm>
          <a:prstGeom prst="rect">
            <a:avLst/>
          </a:prstGeom>
          <a:noFill/>
          <a:ln w="25400" algn="ctr">
            <a:noFill/>
            <a:miter lim="800000"/>
            <a:headEnd/>
            <a:tailEnd/>
          </a:ln>
        </p:spPr>
        <p:txBody>
          <a:bodyPr>
            <a:spAutoFit/>
          </a:bodyPr>
          <a:lstStyle/>
          <a:p>
            <a:pPr>
              <a:buFontTx/>
              <a:buChar char="•"/>
            </a:pPr>
            <a:r>
              <a:rPr lang="zh-CN" altLang="en-US" sz="2000" dirty="0">
                <a:solidFill>
                  <a:srgbClr val="3333CC"/>
                </a:solidFill>
                <a:ea typeface="宋体" pitchFamily="2" charset="-122"/>
              </a:rPr>
              <a:t> </a:t>
            </a:r>
            <a:r>
              <a:rPr lang="en-US" altLang="zh-CN" sz="2000" dirty="0">
                <a:solidFill>
                  <a:srgbClr val="3333CC"/>
                </a:solidFill>
                <a:ea typeface="宋体" pitchFamily="2" charset="-122"/>
              </a:rPr>
              <a:t>Stochastic matrix:</a:t>
            </a:r>
          </a:p>
          <a:p>
            <a:pPr lvl="1"/>
            <a:r>
              <a:rPr lang="en-US" altLang="zh-CN" sz="2000" dirty="0">
                <a:ea typeface="宋体" pitchFamily="2" charset="-122"/>
              </a:rPr>
              <a:t>Rows sum up to 1</a:t>
            </a:r>
          </a:p>
          <a:p>
            <a:pPr>
              <a:buFontTx/>
              <a:buChar char="•"/>
            </a:pPr>
            <a:r>
              <a:rPr lang="en-US" altLang="zh-CN" sz="2000" dirty="0">
                <a:solidFill>
                  <a:srgbClr val="3333CC"/>
                </a:solidFill>
                <a:ea typeface="宋体" pitchFamily="2" charset="-122"/>
              </a:rPr>
              <a:t> Double stochastic matrix:</a:t>
            </a:r>
          </a:p>
          <a:p>
            <a:pPr lvl="1"/>
            <a:r>
              <a:rPr lang="en-US" altLang="zh-CN" sz="2000" dirty="0">
                <a:ea typeface="宋体" pitchFamily="2" charset="-122"/>
              </a:rPr>
              <a:t>Rows and columns sum up to 1</a:t>
            </a:r>
          </a:p>
        </p:txBody>
      </p:sp>
      <p:sp>
        <p:nvSpPr>
          <p:cNvPr id="265229" name="Text Box 13"/>
          <p:cNvSpPr txBox="1">
            <a:spLocks noChangeArrowheads="1"/>
          </p:cNvSpPr>
          <p:nvPr/>
        </p:nvSpPr>
        <p:spPr bwMode="auto">
          <a:xfrm>
            <a:off x="760413" y="4357688"/>
            <a:ext cx="3697287" cy="400050"/>
          </a:xfrm>
          <a:prstGeom prst="rect">
            <a:avLst/>
          </a:prstGeom>
          <a:noFill/>
          <a:ln w="25400" algn="ctr">
            <a:noFill/>
            <a:miter lim="800000"/>
            <a:headEnd/>
            <a:tailEnd/>
          </a:ln>
        </p:spPr>
        <p:txBody>
          <a:bodyPr wrap="none">
            <a:spAutoFit/>
          </a:bodyPr>
          <a:lstStyle/>
          <a:p>
            <a:pPr algn="ctr"/>
            <a:r>
              <a:rPr lang="en-US" altLang="zh-CN" sz="2000" b="1">
                <a:solidFill>
                  <a:srgbClr val="993300"/>
                </a:solidFill>
                <a:ea typeface="宋体" pitchFamily="2" charset="-122"/>
              </a:rPr>
              <a:t>One-step transition matrix</a:t>
            </a:r>
            <a:r>
              <a:rPr lang="en-US" altLang="zh-CN" sz="2000">
                <a:solidFill>
                  <a:srgbClr val="993300"/>
                </a:solidFill>
                <a:ea typeface="宋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65229"/>
                                        </p:tgtEl>
                                        <p:attrNameLst>
                                          <p:attrName>style.visibility</p:attrName>
                                        </p:attrNameLst>
                                      </p:cBhvr>
                                      <p:to>
                                        <p:strVal val="visible"/>
                                      </p:to>
                                    </p:set>
                                    <p:animEffect transition="in" filter="checkerboard(across)">
                                      <p:cBhvr>
                                        <p:cTn id="7" dur="500"/>
                                        <p:tgtEl>
                                          <p:spTgt spid="265229"/>
                                        </p:tgtEl>
                                      </p:cBhvr>
                                    </p:animEffect>
                                  </p:childTnLst>
                                </p:cTn>
                              </p:par>
                              <p:par>
                                <p:cTn id="8" presetID="5" presetClass="entr" presetSubtype="10" fill="hold" nodeType="withEffect">
                                  <p:stCondLst>
                                    <p:cond delay="0"/>
                                  </p:stCondLst>
                                  <p:childTnLst>
                                    <p:set>
                                      <p:cBhvr>
                                        <p:cTn id="9" dur="1" fill="hold">
                                          <p:stCondLst>
                                            <p:cond delay="0"/>
                                          </p:stCondLst>
                                        </p:cTn>
                                        <p:tgtEl>
                                          <p:spTgt spid="265226"/>
                                        </p:tgtEl>
                                        <p:attrNameLst>
                                          <p:attrName>style.visibility</p:attrName>
                                        </p:attrNameLst>
                                      </p:cBhvr>
                                      <p:to>
                                        <p:strVal val="visible"/>
                                      </p:to>
                                    </p:set>
                                    <p:animEffect transition="in" filter="checkerboard(across)">
                                      <p:cBhvr>
                                        <p:cTn id="10" dur="500"/>
                                        <p:tgtEl>
                                          <p:spTgt spid="26522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65228">
                                            <p:txEl>
                                              <p:pRg st="0" end="0"/>
                                            </p:txEl>
                                          </p:spTgt>
                                        </p:tgtEl>
                                        <p:attrNameLst>
                                          <p:attrName>style.visibility</p:attrName>
                                        </p:attrNameLst>
                                      </p:cBhvr>
                                      <p:to>
                                        <p:strVal val="visible"/>
                                      </p:to>
                                    </p:set>
                                    <p:animEffect transition="in" filter="blinds(horizontal)">
                                      <p:cBhvr>
                                        <p:cTn id="15" dur="500"/>
                                        <p:tgtEl>
                                          <p:spTgt spid="265228">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65228">
                                            <p:txEl>
                                              <p:pRg st="1" end="1"/>
                                            </p:txEl>
                                          </p:spTgt>
                                        </p:tgtEl>
                                        <p:attrNameLst>
                                          <p:attrName>style.visibility</p:attrName>
                                        </p:attrNameLst>
                                      </p:cBhvr>
                                      <p:to>
                                        <p:strVal val="visible"/>
                                      </p:to>
                                    </p:set>
                                    <p:animEffect transition="in" filter="blinds(horizontal)">
                                      <p:cBhvr>
                                        <p:cTn id="18" dur="500"/>
                                        <p:tgtEl>
                                          <p:spTgt spid="26522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65228">
                                            <p:txEl>
                                              <p:pRg st="2" end="2"/>
                                            </p:txEl>
                                          </p:spTgt>
                                        </p:tgtEl>
                                        <p:attrNameLst>
                                          <p:attrName>style.visibility</p:attrName>
                                        </p:attrNameLst>
                                      </p:cBhvr>
                                      <p:to>
                                        <p:strVal val="visible"/>
                                      </p:to>
                                    </p:set>
                                    <p:animEffect transition="in" filter="blinds(horizontal)">
                                      <p:cBhvr>
                                        <p:cTn id="23" dur="500"/>
                                        <p:tgtEl>
                                          <p:spTgt spid="265228">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65228">
                                            <p:txEl>
                                              <p:pRg st="3" end="3"/>
                                            </p:txEl>
                                          </p:spTgt>
                                        </p:tgtEl>
                                        <p:attrNameLst>
                                          <p:attrName>style.visibility</p:attrName>
                                        </p:attrNameLst>
                                      </p:cBhvr>
                                      <p:to>
                                        <p:strVal val="visible"/>
                                      </p:to>
                                    </p:set>
                                    <p:animEffect transition="in" filter="blinds(horizontal)">
                                      <p:cBhvr>
                                        <p:cTn id="26" dur="500"/>
                                        <p:tgtEl>
                                          <p:spTgt spid="26522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Slide Number Placeholder 5"/>
          <p:cNvSpPr>
            <a:spLocks noGrp="1"/>
          </p:cNvSpPr>
          <p:nvPr>
            <p:ph type="sldNum" sz="quarter" idx="12"/>
          </p:nvPr>
        </p:nvSpPr>
        <p:spPr>
          <a:noFill/>
        </p:spPr>
        <p:txBody>
          <a:bodyPr/>
          <a:lstStyle/>
          <a:p>
            <a:fld id="{E890CC8E-8210-42C7-8957-234A35B5ADF2}" type="slidenum">
              <a:rPr lang="zh-TW" altLang="en-US" smtClean="0">
                <a:ea typeface="新細明體" pitchFamily="18" charset="-120"/>
                <a:cs typeface="Arial" charset="0"/>
              </a:rPr>
              <a:pPr/>
              <a:t>14</a:t>
            </a:fld>
            <a:endParaRPr lang="en-US" altLang="zh-TW" smtClean="0">
              <a:ea typeface="新細明體" pitchFamily="18" charset="-120"/>
              <a:cs typeface="Arial" charset="0"/>
            </a:endParaRPr>
          </a:p>
        </p:txBody>
      </p:sp>
      <p:sp>
        <p:nvSpPr>
          <p:cNvPr id="7173" name="Rectangle 2"/>
          <p:cNvSpPr>
            <a:spLocks noGrp="1" noChangeArrowheads="1"/>
          </p:cNvSpPr>
          <p:nvPr>
            <p:ph type="title"/>
          </p:nvPr>
        </p:nvSpPr>
        <p:spPr/>
        <p:txBody>
          <a:bodyPr/>
          <a:lstStyle/>
          <a:p>
            <a:r>
              <a:rPr lang="zh-CN" altLang="en-US" b="1" dirty="0" smtClean="0">
                <a:solidFill>
                  <a:srgbClr val="000099"/>
                </a:solidFill>
                <a:latin typeface="Arial" charset="0"/>
                <a:ea typeface="宋体" pitchFamily="2" charset="-122"/>
              </a:rPr>
              <a:t> </a:t>
            </a:r>
            <a:r>
              <a:rPr lang="en-US" altLang="zh-CN" b="1" dirty="0" smtClean="0">
                <a:solidFill>
                  <a:srgbClr val="000099"/>
                </a:solidFill>
                <a:latin typeface="Arial" charset="0"/>
                <a:ea typeface="宋体" pitchFamily="2" charset="-122"/>
              </a:rPr>
              <a:t>Example: weather model</a:t>
            </a:r>
            <a:endParaRPr lang="en-US" altLang="zh-TW" dirty="0" smtClean="0">
              <a:ea typeface="新細明體" pitchFamily="18" charset="-120"/>
            </a:endParaRPr>
          </a:p>
        </p:txBody>
      </p:sp>
      <p:sp>
        <p:nvSpPr>
          <p:cNvPr id="7174" name="Rectangle 3"/>
          <p:cNvSpPr>
            <a:spLocks noGrp="1" noChangeArrowheads="1"/>
          </p:cNvSpPr>
          <p:nvPr>
            <p:ph type="body" idx="1"/>
          </p:nvPr>
        </p:nvSpPr>
        <p:spPr/>
        <p:txBody>
          <a:bodyPr/>
          <a:lstStyle/>
          <a:p>
            <a:pPr>
              <a:buFont typeface="Wingdings" pitchFamily="2" charset="2"/>
              <a:buChar char="§"/>
            </a:pPr>
            <a:endParaRPr lang="en-US" altLang="zh-TW" sz="2800" smtClean="0">
              <a:ea typeface="新細明體" pitchFamily="18" charset="-120"/>
            </a:endParaRPr>
          </a:p>
          <a:p>
            <a:pPr>
              <a:buFont typeface="Wingdings" pitchFamily="2" charset="2"/>
              <a:buNone/>
            </a:pPr>
            <a:r>
              <a:rPr lang="en-US" altLang="zh-TW" sz="2800" smtClean="0">
                <a:ea typeface="新細明體" pitchFamily="18" charset="-120"/>
              </a:rPr>
              <a:t>    </a:t>
            </a:r>
          </a:p>
        </p:txBody>
      </p:sp>
      <p:graphicFrame>
        <p:nvGraphicFramePr>
          <p:cNvPr id="7170" name="Object 3"/>
          <p:cNvGraphicFramePr>
            <a:graphicFrameLocks noChangeAspect="1"/>
          </p:cNvGraphicFramePr>
          <p:nvPr/>
        </p:nvGraphicFramePr>
        <p:xfrm>
          <a:off x="906463" y="1609725"/>
          <a:ext cx="7002462" cy="4257675"/>
        </p:xfrm>
        <a:graphic>
          <a:graphicData uri="http://schemas.openxmlformats.org/presentationml/2006/ole">
            <mc:AlternateContent xmlns:mc="http://schemas.openxmlformats.org/markup-compatibility/2006">
              <mc:Choice xmlns:v="urn:schemas-microsoft-com:vml" Requires="v">
                <p:oleObj spid="_x0000_s7242" name="Equation" r:id="rId3" imgW="3136680" imgH="1904760" progId="Equation.DSMT4">
                  <p:embed/>
                </p:oleObj>
              </mc:Choice>
              <mc:Fallback>
                <p:oleObj name="Equation" r:id="rId3" imgW="3136680" imgH="190476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463" y="1609725"/>
                        <a:ext cx="7002462" cy="425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2"/>
          <p:cNvGrpSpPr>
            <a:grpSpLocks/>
          </p:cNvGrpSpPr>
          <p:nvPr/>
        </p:nvGrpSpPr>
        <p:grpSpPr bwMode="auto">
          <a:xfrm>
            <a:off x="846138" y="5978525"/>
            <a:ext cx="6764337" cy="574675"/>
            <a:chOff x="846931" y="5903914"/>
            <a:chExt cx="6764337" cy="575072"/>
          </a:xfrm>
        </p:grpSpPr>
        <p:sp>
          <p:nvSpPr>
            <p:cNvPr id="7176" name="Rectangle 8"/>
            <p:cNvSpPr>
              <a:spLocks noChangeArrowheads="1"/>
            </p:cNvSpPr>
            <p:nvPr/>
          </p:nvSpPr>
          <p:spPr bwMode="auto">
            <a:xfrm>
              <a:off x="846931" y="5903914"/>
              <a:ext cx="6764337" cy="573086"/>
            </a:xfrm>
            <a:prstGeom prst="rect">
              <a:avLst/>
            </a:prstGeom>
            <a:solidFill>
              <a:srgbClr val="FFFF00"/>
            </a:solidFill>
            <a:ln w="9525" algn="ctr">
              <a:solidFill>
                <a:schemeClr val="tx1"/>
              </a:solidFill>
              <a:round/>
              <a:headEnd/>
              <a:tailEnd type="triangle" w="med" len="med"/>
            </a:ln>
          </p:spPr>
          <p:txBody>
            <a:bodyPr/>
            <a:lstStyle/>
            <a:p>
              <a:r>
                <a:rPr lang="en-US" altLang="zh-CN" sz="2400" b="1">
                  <a:ea typeface="宋体" pitchFamily="2" charset="-122"/>
                </a:rPr>
                <a:t>Question</a:t>
              </a:r>
              <a:r>
                <a:rPr lang="en-US" altLang="zh-CN" sz="2400">
                  <a:ea typeface="宋体" pitchFamily="2" charset="-122"/>
                </a:rPr>
                <a:t>: given P,  how about           ?</a:t>
              </a:r>
            </a:p>
          </p:txBody>
        </p:sp>
        <p:graphicFrame>
          <p:nvGraphicFramePr>
            <p:cNvPr id="7171" name="Object 4"/>
            <p:cNvGraphicFramePr>
              <a:graphicFrameLocks noChangeAspect="1"/>
            </p:cNvGraphicFramePr>
            <p:nvPr/>
          </p:nvGraphicFramePr>
          <p:xfrm>
            <a:off x="5234781" y="5903914"/>
            <a:ext cx="925512" cy="575072"/>
          </p:xfrm>
          <a:graphic>
            <a:graphicData uri="http://schemas.openxmlformats.org/presentationml/2006/ole">
              <mc:AlternateContent xmlns:mc="http://schemas.openxmlformats.org/markup-compatibility/2006">
                <mc:Choice xmlns:v="urn:schemas-microsoft-com:vml" Requires="v">
                  <p:oleObj spid="_x0000_s7243" name="Equation" r:id="rId5" imgW="469800" imgH="291960" progId="Equation.DSMT4">
                    <p:embed/>
                  </p:oleObj>
                </mc:Choice>
                <mc:Fallback>
                  <p:oleObj name="Equation" r:id="rId5" imgW="469800" imgH="29196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4781" y="5903914"/>
                          <a:ext cx="925512" cy="575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p:txBody>
          <a:bodyPr/>
          <a:lstStyle/>
          <a:p>
            <a:r>
              <a:rPr lang="zh-CN" altLang="en-US" b="1" dirty="0" smtClean="0">
                <a:solidFill>
                  <a:srgbClr val="000099"/>
                </a:solidFill>
                <a:latin typeface="Arial" charset="0"/>
                <a:ea typeface="宋体" pitchFamily="2" charset="-122"/>
              </a:rPr>
              <a:t> </a:t>
            </a:r>
            <a:r>
              <a:rPr lang="en-US" altLang="zh-CN" b="1" dirty="0" smtClean="0">
                <a:solidFill>
                  <a:srgbClr val="000099"/>
                </a:solidFill>
                <a:latin typeface="Arial" charset="0"/>
                <a:ea typeface="宋体" pitchFamily="2" charset="-122"/>
              </a:rPr>
              <a:t>Example: weather model</a:t>
            </a:r>
            <a:endParaRPr lang="en-US" altLang="zh-CN" dirty="0" smtClean="0">
              <a:ea typeface="宋体" pitchFamily="2" charset="-122"/>
            </a:endParaRPr>
          </a:p>
        </p:txBody>
      </p:sp>
      <p:sp>
        <p:nvSpPr>
          <p:cNvPr id="8196" name="Slide Number Placeholder 3"/>
          <p:cNvSpPr>
            <a:spLocks noGrp="1"/>
          </p:cNvSpPr>
          <p:nvPr>
            <p:ph type="sldNum" sz="quarter" idx="12"/>
          </p:nvPr>
        </p:nvSpPr>
        <p:spPr>
          <a:noFill/>
        </p:spPr>
        <p:txBody>
          <a:bodyPr/>
          <a:lstStyle/>
          <a:p>
            <a:r>
              <a:rPr lang="en-US" altLang="zh-CN" smtClean="0">
                <a:cs typeface="Arial" charset="0"/>
              </a:rPr>
              <a:t>3-</a:t>
            </a:r>
            <a:fld id="{EF3CDBDF-68C7-4256-8751-B0F480D211E1}" type="slidenum">
              <a:rPr lang="en-US" altLang="zh-CN" smtClean="0">
                <a:cs typeface="Arial" charset="0"/>
              </a:rPr>
              <a:pPr/>
              <a:t>15</a:t>
            </a:fld>
            <a:endParaRPr lang="en-US" altLang="zh-CN" smtClean="0">
              <a:cs typeface="Arial" charset="0"/>
            </a:endParaRPr>
          </a:p>
        </p:txBody>
      </p:sp>
      <p:graphicFrame>
        <p:nvGraphicFramePr>
          <p:cNvPr id="8194" name="Object 3"/>
          <p:cNvGraphicFramePr>
            <a:graphicFrameLocks noChangeAspect="1"/>
          </p:cNvGraphicFramePr>
          <p:nvPr/>
        </p:nvGraphicFramePr>
        <p:xfrm>
          <a:off x="779463" y="1778000"/>
          <a:ext cx="7510462" cy="4203700"/>
        </p:xfrm>
        <a:graphic>
          <a:graphicData uri="http://schemas.openxmlformats.org/presentationml/2006/ole">
            <mc:AlternateContent xmlns:mc="http://schemas.openxmlformats.org/markup-compatibility/2006">
              <mc:Choice xmlns:v="urn:schemas-microsoft-com:vml" Requires="v">
                <p:oleObj spid="_x0000_s8230" name="Equation" r:id="rId3" imgW="3365280" imgH="1879560" progId="Equation.DSMT4">
                  <p:embed/>
                </p:oleObj>
              </mc:Choice>
              <mc:Fallback>
                <p:oleObj name="Equation" r:id="rId3" imgW="3365280" imgH="187956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463" y="1778000"/>
                        <a:ext cx="7510462" cy="420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r>
              <a:rPr lang="en-US"/>
              <a:t>3-</a:t>
            </a:r>
            <a:fld id="{D45B3723-7681-458F-8A86-B1BE97BF9E1D}" type="slidenum">
              <a:rPr lang="en-US"/>
              <a:pPr/>
              <a:t>16</a:t>
            </a:fld>
            <a:endParaRPr lang="en-US"/>
          </a:p>
        </p:txBody>
      </p:sp>
      <p:sp>
        <p:nvSpPr>
          <p:cNvPr id="604162" name="Rectangle 2"/>
          <p:cNvSpPr>
            <a:spLocks noGrp="1" noChangeArrowheads="1"/>
          </p:cNvSpPr>
          <p:nvPr>
            <p:ph type="title"/>
          </p:nvPr>
        </p:nvSpPr>
        <p:spPr/>
        <p:txBody>
          <a:bodyPr/>
          <a:lstStyle/>
          <a:p>
            <a:r>
              <a:rPr lang="en-US" dirty="0" smtClean="0"/>
              <a:t>Stationary </a:t>
            </a:r>
            <a:r>
              <a:rPr lang="en-US" dirty="0"/>
              <a:t>Distribution</a:t>
            </a:r>
          </a:p>
        </p:txBody>
      </p:sp>
      <p:sp>
        <p:nvSpPr>
          <p:cNvPr id="604163" name="Rectangle 3"/>
          <p:cNvSpPr>
            <a:spLocks noGrp="1" noChangeArrowheads="1"/>
          </p:cNvSpPr>
          <p:nvPr>
            <p:ph type="body" idx="1"/>
          </p:nvPr>
        </p:nvSpPr>
        <p:spPr>
          <a:xfrm>
            <a:off x="1093788" y="1676400"/>
            <a:ext cx="7772400" cy="4940300"/>
          </a:xfrm>
        </p:spPr>
        <p:txBody>
          <a:bodyPr/>
          <a:lstStyle/>
          <a:p>
            <a:pPr>
              <a:spcBef>
                <a:spcPct val="80000"/>
              </a:spcBef>
              <a:buClr>
                <a:schemeClr val="bg1"/>
              </a:buClr>
            </a:pPr>
            <a:r>
              <a:rPr lang="en-US" dirty="0" smtClean="0"/>
              <a:t>In matrix form:</a:t>
            </a:r>
          </a:p>
          <a:p>
            <a:r>
              <a:rPr lang="en-US" dirty="0" smtClean="0"/>
              <a:t>If </a:t>
            </a:r>
            <a:r>
              <a:rPr lang="en-US" dirty="0"/>
              <a:t>time-dependent distribution converges to a limit</a:t>
            </a:r>
          </a:p>
          <a:p>
            <a:endParaRPr lang="en-US" dirty="0"/>
          </a:p>
          <a:p>
            <a:pPr>
              <a:spcBef>
                <a:spcPct val="10000"/>
              </a:spcBef>
              <a:buClr>
                <a:schemeClr val="bg1"/>
              </a:buClr>
            </a:pPr>
            <a:r>
              <a:rPr lang="en-US" sz="2800" dirty="0">
                <a:latin typeface="Symbol" pitchFamily="18" charset="2"/>
              </a:rPr>
              <a:t>p</a:t>
            </a:r>
            <a:r>
              <a:rPr lang="en-US" dirty="0"/>
              <a:t> is called the </a:t>
            </a:r>
            <a:r>
              <a:rPr lang="en-US" i="1" dirty="0">
                <a:solidFill>
                  <a:srgbClr val="FF0000"/>
                </a:solidFill>
              </a:rPr>
              <a:t>stationary </a:t>
            </a:r>
            <a:r>
              <a:rPr lang="en-US" i="1" dirty="0" smtClean="0">
                <a:solidFill>
                  <a:srgbClr val="FF0000"/>
                </a:solidFill>
              </a:rPr>
              <a:t>distribution, </a:t>
            </a:r>
            <a:r>
              <a:rPr lang="en-US" dirty="0" smtClean="0"/>
              <a:t>which satisfies</a:t>
            </a:r>
          </a:p>
          <a:p>
            <a:pPr>
              <a:spcBef>
                <a:spcPct val="10000"/>
              </a:spcBef>
              <a:buClr>
                <a:schemeClr val="bg1"/>
              </a:buClr>
            </a:pPr>
            <a:endParaRPr lang="en-US" i="1" dirty="0">
              <a:solidFill>
                <a:srgbClr val="FF0000"/>
              </a:solidFill>
            </a:endParaRPr>
          </a:p>
          <a:p>
            <a:pPr>
              <a:buClr>
                <a:schemeClr val="bg1"/>
              </a:buClr>
            </a:pPr>
            <a:endParaRPr lang="el-GR" i="1" dirty="0">
              <a:latin typeface="Times New Roman" pitchFamily="18" charset="0"/>
              <a:cs typeface="Times New Roman" pitchFamily="18" charset="0"/>
            </a:endParaRPr>
          </a:p>
          <a:p>
            <a:pPr>
              <a:spcBef>
                <a:spcPct val="0"/>
              </a:spcBef>
              <a:buFont typeface="Wingdings" pitchFamily="2" charset="2"/>
              <a:buBlip>
                <a:blip r:embed="rId3"/>
              </a:buBlip>
            </a:pPr>
            <a:r>
              <a:rPr lang="en-US" dirty="0">
                <a:solidFill>
                  <a:srgbClr val="FF0000"/>
                </a:solidFill>
              </a:rPr>
              <a:t>Existence depends on the structure of Markov chain</a:t>
            </a:r>
          </a:p>
        </p:txBody>
      </p:sp>
      <p:graphicFrame>
        <p:nvGraphicFramePr>
          <p:cNvPr id="604168" name="Object 8"/>
          <p:cNvGraphicFramePr>
            <a:graphicFrameLocks noChangeAspect="1"/>
          </p:cNvGraphicFramePr>
          <p:nvPr>
            <p:extLst>
              <p:ext uri="{D42A27DB-BD31-4B8C-83A1-F6EECF244321}">
                <p14:modId xmlns:p14="http://schemas.microsoft.com/office/powerpoint/2010/main" val="1455014780"/>
              </p:ext>
            </p:extLst>
          </p:nvPr>
        </p:nvGraphicFramePr>
        <p:xfrm>
          <a:off x="3175000" y="2535238"/>
          <a:ext cx="1271588" cy="525462"/>
        </p:xfrm>
        <a:graphic>
          <a:graphicData uri="http://schemas.openxmlformats.org/presentationml/2006/ole">
            <mc:AlternateContent xmlns:mc="http://schemas.openxmlformats.org/markup-compatibility/2006">
              <mc:Choice xmlns:v="urn:schemas-microsoft-com:vml" Requires="v">
                <p:oleObj spid="_x0000_s69746" name="Equation" r:id="rId4" imgW="711000" imgH="291960" progId="Equation.DSMT4">
                  <p:embed/>
                </p:oleObj>
              </mc:Choice>
              <mc:Fallback>
                <p:oleObj name="Equation" r:id="rId4" imgW="711000" imgH="291960" progId="Equation.DSMT4">
                  <p:embed/>
                  <p:pic>
                    <p:nvPicPr>
                      <p:cNvPr id="0" name="Picture 5"/>
                      <p:cNvPicPr>
                        <a:picLocks noChangeAspect="1" noChangeArrowheads="1"/>
                      </p:cNvPicPr>
                      <p:nvPr/>
                    </p:nvPicPr>
                    <p:blipFill>
                      <a:blip r:embed="rId5"/>
                      <a:srcRect/>
                      <a:stretch>
                        <a:fillRect/>
                      </a:stretch>
                    </p:blipFill>
                    <p:spPr bwMode="auto">
                      <a:xfrm>
                        <a:off x="3175000" y="2535238"/>
                        <a:ext cx="1271588" cy="525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9" name="Object 7"/>
          <p:cNvGraphicFramePr>
            <a:graphicFrameLocks noChangeAspect="1"/>
          </p:cNvGraphicFramePr>
          <p:nvPr/>
        </p:nvGraphicFramePr>
        <p:xfrm>
          <a:off x="2382915" y="3544215"/>
          <a:ext cx="3352800" cy="434975"/>
        </p:xfrm>
        <a:graphic>
          <a:graphicData uri="http://schemas.openxmlformats.org/presentationml/2006/ole">
            <mc:AlternateContent xmlns:mc="http://schemas.openxmlformats.org/markup-compatibility/2006">
              <mc:Choice xmlns:v="urn:schemas-microsoft-com:vml" Requires="v">
                <p:oleObj spid="_x0000_s69747" name="Equation" r:id="rId6" imgW="1765080" imgH="228600" progId="Equation.DSMT4">
                  <p:embed/>
                </p:oleObj>
              </mc:Choice>
              <mc:Fallback>
                <p:oleObj name="Equation" r:id="rId6" imgW="1765080" imgH="228600" progId="Equation.DSMT4">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2915" y="3544215"/>
                        <a:ext cx="3352800"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40" name="Object 7"/>
          <p:cNvGraphicFramePr>
            <a:graphicFrameLocks noChangeAspect="1"/>
          </p:cNvGraphicFramePr>
          <p:nvPr/>
        </p:nvGraphicFramePr>
        <p:xfrm>
          <a:off x="3535065" y="1746688"/>
          <a:ext cx="1158875" cy="338137"/>
        </p:xfrm>
        <a:graphic>
          <a:graphicData uri="http://schemas.openxmlformats.org/presentationml/2006/ole">
            <mc:AlternateContent xmlns:mc="http://schemas.openxmlformats.org/markup-compatibility/2006">
              <mc:Choice xmlns:v="urn:schemas-microsoft-com:vml" Requires="v">
                <p:oleObj spid="_x0000_s69748" name="Equation" r:id="rId8" imgW="698400" imgH="203040" progId="Equation.DSMT4">
                  <p:embed/>
                </p:oleObj>
              </mc:Choice>
              <mc:Fallback>
                <p:oleObj name="Equation" r:id="rId8" imgW="698400" imgH="20304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35065" y="1746688"/>
                        <a:ext cx="1158875" cy="338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Slide Number Placeholder 6"/>
          <p:cNvSpPr>
            <a:spLocks noGrp="1"/>
          </p:cNvSpPr>
          <p:nvPr>
            <p:ph type="sldNum" sz="quarter" idx="12"/>
          </p:nvPr>
        </p:nvSpPr>
        <p:spPr>
          <a:noFill/>
        </p:spPr>
        <p:txBody>
          <a:bodyPr/>
          <a:lstStyle/>
          <a:p>
            <a:r>
              <a:rPr lang="en-US" altLang="zh-CN" smtClean="0">
                <a:cs typeface="Arial" charset="0"/>
              </a:rPr>
              <a:t>3-</a:t>
            </a:r>
            <a:fld id="{21B093B8-33C3-4A99-8464-A0DED170CBE9}" type="slidenum">
              <a:rPr lang="en-US" altLang="zh-CN" smtClean="0">
                <a:cs typeface="Arial" charset="0"/>
              </a:rPr>
              <a:pPr/>
              <a:t>17</a:t>
            </a:fld>
            <a:endParaRPr lang="en-US" altLang="zh-CN" smtClean="0">
              <a:cs typeface="Arial" charset="0"/>
            </a:endParaRPr>
          </a:p>
        </p:txBody>
      </p:sp>
      <p:sp>
        <p:nvSpPr>
          <p:cNvPr id="606246" name="Rectangle 38"/>
          <p:cNvSpPr>
            <a:spLocks noGrp="1" noChangeArrowheads="1"/>
          </p:cNvSpPr>
          <p:nvPr>
            <p:ph type="body" sz="half" idx="2"/>
          </p:nvPr>
        </p:nvSpPr>
        <p:spPr>
          <a:xfrm>
            <a:off x="5056188" y="1676400"/>
            <a:ext cx="3810000" cy="2443163"/>
          </a:xfrm>
        </p:spPr>
        <p:txBody>
          <a:bodyPr/>
          <a:lstStyle/>
          <a:p>
            <a:pPr eaLnBrk="1" hangingPunct="1">
              <a:buFont typeface="Wingdings" pitchFamily="2" charset="2"/>
              <a:buNone/>
            </a:pPr>
            <a:r>
              <a:rPr lang="en-US" altLang="zh-CN" sz="2000" dirty="0" err="1" smtClean="0">
                <a:solidFill>
                  <a:schemeClr val="folHlink"/>
                </a:solidFill>
                <a:ea typeface="宋体" pitchFamily="2" charset="-122"/>
              </a:rPr>
              <a:t>Aperiodic</a:t>
            </a:r>
            <a:r>
              <a:rPr lang="en-US" altLang="zh-CN" sz="2000" dirty="0" smtClean="0">
                <a:solidFill>
                  <a:schemeClr val="folHlink"/>
                </a:solidFill>
                <a:ea typeface="宋体" pitchFamily="2" charset="-122"/>
              </a:rPr>
              <a:t>:</a:t>
            </a:r>
          </a:p>
          <a:p>
            <a:pPr eaLnBrk="1" hangingPunct="1"/>
            <a:r>
              <a:rPr lang="en-US" altLang="zh-CN" sz="2000" dirty="0" smtClean="0">
                <a:ea typeface="宋体" pitchFamily="2" charset="-122"/>
              </a:rPr>
              <a:t>State </a:t>
            </a:r>
            <a:r>
              <a:rPr lang="en-US" altLang="zh-CN" sz="2000" dirty="0" err="1" smtClean="0">
                <a:ea typeface="宋体" pitchFamily="2" charset="-122"/>
              </a:rPr>
              <a:t>i</a:t>
            </a:r>
            <a:r>
              <a:rPr lang="en-US" altLang="zh-CN" sz="2000" dirty="0" smtClean="0">
                <a:ea typeface="宋体" pitchFamily="2" charset="-122"/>
              </a:rPr>
              <a:t> is periodic:</a:t>
            </a:r>
          </a:p>
          <a:p>
            <a:pPr eaLnBrk="1" hangingPunct="1"/>
            <a:endParaRPr lang="en-US" altLang="zh-CN" sz="2000" dirty="0" smtClean="0">
              <a:ea typeface="宋体" pitchFamily="2" charset="-122"/>
            </a:endParaRPr>
          </a:p>
          <a:p>
            <a:pPr eaLnBrk="1" hangingPunct="1"/>
            <a:r>
              <a:rPr lang="en-US" altLang="zh-CN" sz="2000" dirty="0" err="1" smtClean="0">
                <a:ea typeface="宋体" pitchFamily="2" charset="-122"/>
              </a:rPr>
              <a:t>Aperiodic</a:t>
            </a:r>
            <a:r>
              <a:rPr lang="en-US" altLang="zh-CN" sz="2000" dirty="0" smtClean="0">
                <a:ea typeface="宋体" pitchFamily="2" charset="-122"/>
              </a:rPr>
              <a:t> Markov chain: none of the states is periodic</a:t>
            </a:r>
          </a:p>
        </p:txBody>
      </p:sp>
      <p:sp>
        <p:nvSpPr>
          <p:cNvPr id="606210" name="Rectangle 2"/>
          <p:cNvSpPr>
            <a:spLocks noGrp="1" noChangeArrowheads="1"/>
          </p:cNvSpPr>
          <p:nvPr>
            <p:ph type="title"/>
          </p:nvPr>
        </p:nvSpPr>
        <p:spPr/>
        <p:txBody>
          <a:bodyPr/>
          <a:lstStyle/>
          <a:p>
            <a:pPr eaLnBrk="1" hangingPunct="1"/>
            <a:r>
              <a:rPr lang="en-US" altLang="zh-CN" sz="3200" dirty="0" smtClean="0">
                <a:ea typeface="宋体" pitchFamily="2" charset="-122"/>
              </a:rPr>
              <a:t>Irreducible or </a:t>
            </a:r>
            <a:r>
              <a:rPr lang="en-US" altLang="zh-CN" sz="3200" dirty="0" err="1" smtClean="0">
                <a:ea typeface="宋体" pitchFamily="2" charset="-122"/>
              </a:rPr>
              <a:t>Aperiodic</a:t>
            </a:r>
            <a:r>
              <a:rPr lang="en-US" altLang="zh-CN" sz="3200" dirty="0" smtClean="0">
                <a:ea typeface="宋体" pitchFamily="2" charset="-122"/>
              </a:rPr>
              <a:t> Markov Chains</a:t>
            </a:r>
          </a:p>
        </p:txBody>
      </p:sp>
      <p:sp>
        <p:nvSpPr>
          <p:cNvPr id="606212" name="Rectangle 4"/>
          <p:cNvSpPr>
            <a:spLocks noGrp="1" noChangeArrowheads="1"/>
          </p:cNvSpPr>
          <p:nvPr>
            <p:ph type="body" sz="half" idx="1"/>
          </p:nvPr>
        </p:nvSpPr>
        <p:spPr>
          <a:xfrm>
            <a:off x="1093788" y="1676400"/>
            <a:ext cx="3810000" cy="2098675"/>
          </a:xfrm>
        </p:spPr>
        <p:txBody>
          <a:bodyPr/>
          <a:lstStyle/>
          <a:p>
            <a:pPr eaLnBrk="1" hangingPunct="1">
              <a:buFont typeface="Wingdings" pitchFamily="2" charset="2"/>
              <a:buNone/>
            </a:pPr>
            <a:r>
              <a:rPr lang="en-US" altLang="zh-CN" sz="2000" dirty="0" smtClean="0">
                <a:solidFill>
                  <a:schemeClr val="folHlink"/>
                </a:solidFill>
                <a:ea typeface="宋体" pitchFamily="2" charset="-122"/>
              </a:rPr>
              <a:t>Irreducible:</a:t>
            </a:r>
          </a:p>
          <a:p>
            <a:pPr eaLnBrk="1" hangingPunct="1"/>
            <a:r>
              <a:rPr lang="en-US" altLang="zh-CN" sz="2000" dirty="0" smtClean="0">
                <a:ea typeface="宋体" pitchFamily="2" charset="-122"/>
              </a:rPr>
              <a:t>States </a:t>
            </a:r>
            <a:r>
              <a:rPr lang="en-US" altLang="zh-CN" sz="2000" dirty="0" err="1" smtClean="0">
                <a:ea typeface="宋体" pitchFamily="2" charset="-122"/>
              </a:rPr>
              <a:t>i</a:t>
            </a:r>
            <a:r>
              <a:rPr lang="en-US" altLang="zh-CN" sz="2000" dirty="0" smtClean="0">
                <a:ea typeface="宋体" pitchFamily="2" charset="-122"/>
              </a:rPr>
              <a:t> and j communicate:</a:t>
            </a:r>
          </a:p>
          <a:p>
            <a:pPr eaLnBrk="1" hangingPunct="1"/>
            <a:endParaRPr lang="en-US" altLang="zh-CN" sz="2000" dirty="0" smtClean="0">
              <a:ea typeface="宋体" pitchFamily="2" charset="-122"/>
            </a:endParaRPr>
          </a:p>
          <a:p>
            <a:pPr eaLnBrk="1" hangingPunct="1"/>
            <a:r>
              <a:rPr lang="en-US" altLang="zh-CN" sz="2000" dirty="0" smtClean="0">
                <a:ea typeface="宋体" pitchFamily="2" charset="-122"/>
              </a:rPr>
              <a:t>Irreducible Markov chain: all states communicate</a:t>
            </a:r>
          </a:p>
          <a:p>
            <a:pPr eaLnBrk="1" hangingPunct="1">
              <a:buFont typeface="Wingdings" pitchFamily="2" charset="2"/>
              <a:buNone/>
            </a:pPr>
            <a:endParaRPr lang="zh-CN" altLang="en-US" sz="2000" dirty="0" smtClean="0">
              <a:ea typeface="宋体" pitchFamily="2" charset="-122"/>
            </a:endParaRPr>
          </a:p>
        </p:txBody>
      </p:sp>
      <p:graphicFrame>
        <p:nvGraphicFramePr>
          <p:cNvPr id="606214" name="Object 6"/>
          <p:cNvGraphicFramePr>
            <a:graphicFrameLocks noChangeAspect="1"/>
          </p:cNvGraphicFramePr>
          <p:nvPr/>
        </p:nvGraphicFramePr>
        <p:xfrm>
          <a:off x="1422400" y="2430463"/>
          <a:ext cx="2035175" cy="374650"/>
        </p:xfrm>
        <a:graphic>
          <a:graphicData uri="http://schemas.openxmlformats.org/presentationml/2006/ole">
            <mc:AlternateContent xmlns:mc="http://schemas.openxmlformats.org/markup-compatibility/2006">
              <mc:Choice xmlns:v="urn:schemas-microsoft-com:vml" Requires="v">
                <p:oleObj spid="_x0000_s10314" name="Equation" r:id="rId4" imgW="1384200" imgH="253800" progId="Equation.DSMT4">
                  <p:embed/>
                </p:oleObj>
              </mc:Choice>
              <mc:Fallback>
                <p:oleObj name="Equation" r:id="rId4" imgW="1384200" imgH="2538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2400" y="2430463"/>
                        <a:ext cx="2035175"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6215" name="Object 7"/>
          <p:cNvGraphicFramePr>
            <a:graphicFrameLocks noChangeAspect="1"/>
          </p:cNvGraphicFramePr>
          <p:nvPr/>
        </p:nvGraphicFramePr>
        <p:xfrm>
          <a:off x="5373688" y="2449513"/>
          <a:ext cx="2352675" cy="355600"/>
        </p:xfrm>
        <a:graphic>
          <a:graphicData uri="http://schemas.openxmlformats.org/presentationml/2006/ole">
            <mc:AlternateContent xmlns:mc="http://schemas.openxmlformats.org/markup-compatibility/2006">
              <mc:Choice xmlns:v="urn:schemas-microsoft-com:vml" Requires="v">
                <p:oleObj spid="_x0000_s10315" name="Equation" r:id="rId6" imgW="1600200" imgH="241200" progId="Equation.DSMT4">
                  <p:embed/>
                </p:oleObj>
              </mc:Choice>
              <mc:Fallback>
                <p:oleObj name="Equation" r:id="rId6" imgW="1600200" imgH="2412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3688" y="2449513"/>
                        <a:ext cx="2352675"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9"/>
          <p:cNvGrpSpPr>
            <a:grpSpLocks/>
          </p:cNvGrpSpPr>
          <p:nvPr/>
        </p:nvGrpSpPr>
        <p:grpSpPr bwMode="auto">
          <a:xfrm>
            <a:off x="5878513" y="3813418"/>
            <a:ext cx="2573337" cy="2197100"/>
            <a:chOff x="3678" y="1053"/>
            <a:chExt cx="1621" cy="1384"/>
          </a:xfrm>
        </p:grpSpPr>
        <p:sp>
          <p:nvSpPr>
            <p:cNvPr id="10275" name="Oval 40"/>
            <p:cNvSpPr>
              <a:spLocks noChangeArrowheads="1"/>
            </p:cNvSpPr>
            <p:nvPr/>
          </p:nvSpPr>
          <p:spPr bwMode="auto">
            <a:xfrm>
              <a:off x="4842" y="1440"/>
              <a:ext cx="457" cy="621"/>
            </a:xfrm>
            <a:prstGeom prst="ellipse">
              <a:avLst/>
            </a:prstGeom>
            <a:solidFill>
              <a:srgbClr val="CCE0F4"/>
            </a:solidFill>
            <a:ln w="9525" algn="ctr">
              <a:solidFill>
                <a:srgbClr val="006699"/>
              </a:solidFill>
              <a:prstDash val="dash"/>
              <a:round/>
              <a:headEnd/>
              <a:tailEnd/>
            </a:ln>
          </p:spPr>
          <p:txBody>
            <a:bodyPr wrap="none" anchor="ctr"/>
            <a:lstStyle/>
            <a:p>
              <a:pPr algn="ctr"/>
              <a:endParaRPr lang="zh-CN" altLang="en-US">
                <a:ea typeface="宋体" pitchFamily="2" charset="-122"/>
              </a:endParaRPr>
            </a:p>
          </p:txBody>
        </p:sp>
        <p:sp>
          <p:nvSpPr>
            <p:cNvPr id="10276" name="Oval 41"/>
            <p:cNvSpPr>
              <a:spLocks noChangeArrowheads="1"/>
            </p:cNvSpPr>
            <p:nvPr/>
          </p:nvSpPr>
          <p:spPr bwMode="auto">
            <a:xfrm>
              <a:off x="3678" y="1942"/>
              <a:ext cx="1186" cy="495"/>
            </a:xfrm>
            <a:prstGeom prst="ellipse">
              <a:avLst/>
            </a:prstGeom>
            <a:solidFill>
              <a:srgbClr val="CCE0F4"/>
            </a:solidFill>
            <a:ln w="9525" algn="ctr">
              <a:solidFill>
                <a:srgbClr val="006699"/>
              </a:solidFill>
              <a:prstDash val="dash"/>
              <a:round/>
              <a:headEnd/>
              <a:tailEnd/>
            </a:ln>
          </p:spPr>
          <p:txBody>
            <a:bodyPr wrap="none" anchor="ctr"/>
            <a:lstStyle/>
            <a:p>
              <a:pPr algn="ctr"/>
              <a:endParaRPr lang="zh-CN" altLang="en-US">
                <a:ea typeface="宋体" pitchFamily="2" charset="-122"/>
              </a:endParaRPr>
            </a:p>
          </p:txBody>
        </p:sp>
        <p:sp>
          <p:nvSpPr>
            <p:cNvPr id="10277" name="Oval 42"/>
            <p:cNvSpPr>
              <a:spLocks noChangeArrowheads="1"/>
            </p:cNvSpPr>
            <p:nvPr/>
          </p:nvSpPr>
          <p:spPr bwMode="auto">
            <a:xfrm>
              <a:off x="3679" y="1053"/>
              <a:ext cx="1186" cy="495"/>
            </a:xfrm>
            <a:prstGeom prst="ellipse">
              <a:avLst/>
            </a:prstGeom>
            <a:solidFill>
              <a:srgbClr val="CCE0F4"/>
            </a:solidFill>
            <a:ln w="9525" algn="ctr">
              <a:solidFill>
                <a:srgbClr val="006699"/>
              </a:solidFill>
              <a:prstDash val="dash"/>
              <a:round/>
              <a:headEnd/>
              <a:tailEnd/>
            </a:ln>
          </p:spPr>
          <p:txBody>
            <a:bodyPr wrap="none" anchor="ctr"/>
            <a:lstStyle/>
            <a:p>
              <a:pPr algn="ctr"/>
              <a:endParaRPr lang="zh-CN" altLang="en-US">
                <a:ea typeface="宋体" pitchFamily="2" charset="-122"/>
              </a:endParaRPr>
            </a:p>
          </p:txBody>
        </p:sp>
        <p:grpSp>
          <p:nvGrpSpPr>
            <p:cNvPr id="10278" name="Group 43"/>
            <p:cNvGrpSpPr>
              <a:grpSpLocks/>
            </p:cNvGrpSpPr>
            <p:nvPr/>
          </p:nvGrpSpPr>
          <p:grpSpPr bwMode="auto">
            <a:xfrm>
              <a:off x="4939" y="1606"/>
              <a:ext cx="288" cy="288"/>
              <a:chOff x="3234" y="1152"/>
              <a:chExt cx="288" cy="288"/>
            </a:xfrm>
          </p:grpSpPr>
          <p:sp>
            <p:nvSpPr>
              <p:cNvPr id="10299" name="Oval 44"/>
              <p:cNvSpPr>
                <a:spLocks noChangeArrowheads="1"/>
              </p:cNvSpPr>
              <p:nvPr/>
            </p:nvSpPr>
            <p:spPr bwMode="auto">
              <a:xfrm>
                <a:off x="3234" y="1152"/>
                <a:ext cx="288" cy="288"/>
              </a:xfrm>
              <a:prstGeom prst="ellipse">
                <a:avLst/>
              </a:prstGeom>
              <a:noFill/>
              <a:ln w="9525">
                <a:solidFill>
                  <a:schemeClr val="tx1"/>
                </a:solidFill>
                <a:round/>
                <a:headEnd/>
                <a:tailEnd/>
              </a:ln>
            </p:spPr>
            <p:txBody>
              <a:bodyPr wrap="none" anchor="ctr">
                <a:spAutoFit/>
              </a:bodyPr>
              <a:lstStyle/>
              <a:p>
                <a:pPr algn="ctr"/>
                <a:endParaRPr lang="zh-CN" altLang="en-US">
                  <a:ea typeface="宋体" pitchFamily="2" charset="-122"/>
                </a:endParaRPr>
              </a:p>
            </p:txBody>
          </p:sp>
          <p:sp>
            <p:nvSpPr>
              <p:cNvPr id="10300" name="Text Box 45"/>
              <p:cNvSpPr txBox="1">
                <a:spLocks noChangeArrowheads="1"/>
              </p:cNvSpPr>
              <p:nvPr/>
            </p:nvSpPr>
            <p:spPr bwMode="auto">
              <a:xfrm>
                <a:off x="3280" y="1172"/>
                <a:ext cx="196" cy="250"/>
              </a:xfrm>
              <a:prstGeom prst="rect">
                <a:avLst/>
              </a:prstGeom>
              <a:noFill/>
              <a:ln w="9525">
                <a:noFill/>
                <a:miter lim="800000"/>
                <a:headEnd/>
                <a:tailEnd/>
              </a:ln>
            </p:spPr>
            <p:txBody>
              <a:bodyPr wrap="none" anchor="ctr">
                <a:spAutoFit/>
              </a:bodyPr>
              <a:lstStyle/>
              <a:p>
                <a:pPr algn="ctr" eaLnBrk="0" hangingPunct="0">
                  <a:spcBef>
                    <a:spcPct val="20000"/>
                  </a:spcBef>
                </a:pPr>
                <a:r>
                  <a:rPr lang="en-US" altLang="zh-CN" sz="2000">
                    <a:latin typeface="Times New Roman" pitchFamily="18" charset="0"/>
                    <a:ea typeface="宋体" pitchFamily="2" charset="-122"/>
                  </a:rPr>
                  <a:t>0</a:t>
                </a:r>
              </a:p>
            </p:txBody>
          </p:sp>
        </p:grpSp>
        <p:grpSp>
          <p:nvGrpSpPr>
            <p:cNvPr id="10279" name="Group 46"/>
            <p:cNvGrpSpPr>
              <a:grpSpLocks/>
            </p:cNvGrpSpPr>
            <p:nvPr/>
          </p:nvGrpSpPr>
          <p:grpSpPr bwMode="auto">
            <a:xfrm>
              <a:off x="3782" y="2041"/>
              <a:ext cx="288" cy="288"/>
              <a:chOff x="3858" y="2304"/>
              <a:chExt cx="288" cy="288"/>
            </a:xfrm>
          </p:grpSpPr>
          <p:sp>
            <p:nvSpPr>
              <p:cNvPr id="10297" name="Oval 47"/>
              <p:cNvSpPr>
                <a:spLocks noChangeArrowheads="1"/>
              </p:cNvSpPr>
              <p:nvPr/>
            </p:nvSpPr>
            <p:spPr bwMode="auto">
              <a:xfrm>
                <a:off x="3858" y="2304"/>
                <a:ext cx="288" cy="288"/>
              </a:xfrm>
              <a:prstGeom prst="ellipse">
                <a:avLst/>
              </a:prstGeom>
              <a:noFill/>
              <a:ln w="9525">
                <a:solidFill>
                  <a:schemeClr val="tx1"/>
                </a:solidFill>
                <a:round/>
                <a:headEnd/>
                <a:tailEnd/>
              </a:ln>
            </p:spPr>
            <p:txBody>
              <a:bodyPr wrap="none" anchor="ctr">
                <a:spAutoFit/>
              </a:bodyPr>
              <a:lstStyle/>
              <a:p>
                <a:pPr algn="ctr"/>
                <a:endParaRPr lang="zh-CN" altLang="en-US">
                  <a:ea typeface="宋体" pitchFamily="2" charset="-122"/>
                </a:endParaRPr>
              </a:p>
            </p:txBody>
          </p:sp>
          <p:sp>
            <p:nvSpPr>
              <p:cNvPr id="10298" name="Text Box 48"/>
              <p:cNvSpPr txBox="1">
                <a:spLocks noChangeArrowheads="1"/>
              </p:cNvSpPr>
              <p:nvPr/>
            </p:nvSpPr>
            <p:spPr bwMode="auto">
              <a:xfrm>
                <a:off x="3904" y="2324"/>
                <a:ext cx="196" cy="250"/>
              </a:xfrm>
              <a:prstGeom prst="rect">
                <a:avLst/>
              </a:prstGeom>
              <a:noFill/>
              <a:ln w="9525">
                <a:noFill/>
                <a:miter lim="800000"/>
                <a:headEnd/>
                <a:tailEnd/>
              </a:ln>
            </p:spPr>
            <p:txBody>
              <a:bodyPr wrap="none" anchor="ctr">
                <a:spAutoFit/>
              </a:bodyPr>
              <a:lstStyle/>
              <a:p>
                <a:pPr algn="ctr" eaLnBrk="0" hangingPunct="0">
                  <a:spcBef>
                    <a:spcPct val="20000"/>
                  </a:spcBef>
                </a:pPr>
                <a:r>
                  <a:rPr lang="en-US" altLang="zh-CN" sz="2000">
                    <a:latin typeface="Times New Roman" pitchFamily="18" charset="0"/>
                    <a:ea typeface="宋体" pitchFamily="2" charset="-122"/>
                  </a:rPr>
                  <a:t>3</a:t>
                </a:r>
              </a:p>
            </p:txBody>
          </p:sp>
        </p:grpSp>
        <p:grpSp>
          <p:nvGrpSpPr>
            <p:cNvPr id="10280" name="Group 49"/>
            <p:cNvGrpSpPr>
              <a:grpSpLocks/>
            </p:cNvGrpSpPr>
            <p:nvPr/>
          </p:nvGrpSpPr>
          <p:grpSpPr bwMode="auto">
            <a:xfrm>
              <a:off x="4406" y="2041"/>
              <a:ext cx="288" cy="288"/>
              <a:chOff x="3234" y="1728"/>
              <a:chExt cx="288" cy="288"/>
            </a:xfrm>
          </p:grpSpPr>
          <p:sp>
            <p:nvSpPr>
              <p:cNvPr id="10295" name="Oval 50"/>
              <p:cNvSpPr>
                <a:spLocks noChangeArrowheads="1"/>
              </p:cNvSpPr>
              <p:nvPr/>
            </p:nvSpPr>
            <p:spPr bwMode="auto">
              <a:xfrm>
                <a:off x="3234" y="1728"/>
                <a:ext cx="288" cy="288"/>
              </a:xfrm>
              <a:prstGeom prst="ellipse">
                <a:avLst/>
              </a:prstGeom>
              <a:noFill/>
              <a:ln w="9525">
                <a:solidFill>
                  <a:schemeClr val="tx1"/>
                </a:solidFill>
                <a:round/>
                <a:headEnd/>
                <a:tailEnd/>
              </a:ln>
            </p:spPr>
            <p:txBody>
              <a:bodyPr wrap="none" anchor="ctr">
                <a:spAutoFit/>
              </a:bodyPr>
              <a:lstStyle/>
              <a:p>
                <a:pPr algn="ctr"/>
                <a:endParaRPr lang="zh-CN" altLang="en-US">
                  <a:ea typeface="宋体" pitchFamily="2" charset="-122"/>
                </a:endParaRPr>
              </a:p>
            </p:txBody>
          </p:sp>
          <p:sp>
            <p:nvSpPr>
              <p:cNvPr id="10296" name="Text Box 51"/>
              <p:cNvSpPr txBox="1">
                <a:spLocks noChangeArrowheads="1"/>
              </p:cNvSpPr>
              <p:nvPr/>
            </p:nvSpPr>
            <p:spPr bwMode="auto">
              <a:xfrm>
                <a:off x="3280" y="1748"/>
                <a:ext cx="196" cy="250"/>
              </a:xfrm>
              <a:prstGeom prst="rect">
                <a:avLst/>
              </a:prstGeom>
              <a:noFill/>
              <a:ln w="9525">
                <a:noFill/>
                <a:miter lim="800000"/>
                <a:headEnd/>
                <a:tailEnd/>
              </a:ln>
            </p:spPr>
            <p:txBody>
              <a:bodyPr wrap="none" anchor="ctr">
                <a:spAutoFit/>
              </a:bodyPr>
              <a:lstStyle/>
              <a:p>
                <a:pPr algn="ctr" eaLnBrk="0" hangingPunct="0">
                  <a:spcBef>
                    <a:spcPct val="20000"/>
                  </a:spcBef>
                </a:pPr>
                <a:r>
                  <a:rPr lang="en-US" altLang="zh-CN" sz="2000">
                    <a:latin typeface="Times New Roman" pitchFamily="18" charset="0"/>
                    <a:ea typeface="宋体" pitchFamily="2" charset="-122"/>
                  </a:rPr>
                  <a:t>4</a:t>
                </a:r>
              </a:p>
            </p:txBody>
          </p:sp>
        </p:grpSp>
        <p:grpSp>
          <p:nvGrpSpPr>
            <p:cNvPr id="10281" name="Group 52"/>
            <p:cNvGrpSpPr>
              <a:grpSpLocks/>
            </p:cNvGrpSpPr>
            <p:nvPr/>
          </p:nvGrpSpPr>
          <p:grpSpPr bwMode="auto">
            <a:xfrm>
              <a:off x="4406" y="1152"/>
              <a:ext cx="288" cy="288"/>
              <a:chOff x="4290" y="1152"/>
              <a:chExt cx="288" cy="288"/>
            </a:xfrm>
          </p:grpSpPr>
          <p:sp>
            <p:nvSpPr>
              <p:cNvPr id="10293" name="Oval 53"/>
              <p:cNvSpPr>
                <a:spLocks noChangeArrowheads="1"/>
              </p:cNvSpPr>
              <p:nvPr/>
            </p:nvSpPr>
            <p:spPr bwMode="auto">
              <a:xfrm>
                <a:off x="4290" y="1152"/>
                <a:ext cx="288" cy="288"/>
              </a:xfrm>
              <a:prstGeom prst="ellipse">
                <a:avLst/>
              </a:prstGeom>
              <a:noFill/>
              <a:ln w="9525">
                <a:solidFill>
                  <a:schemeClr val="tx1"/>
                </a:solidFill>
                <a:round/>
                <a:headEnd/>
                <a:tailEnd/>
              </a:ln>
            </p:spPr>
            <p:txBody>
              <a:bodyPr wrap="none" anchor="ctr">
                <a:spAutoFit/>
              </a:bodyPr>
              <a:lstStyle/>
              <a:p>
                <a:pPr algn="ctr"/>
                <a:endParaRPr lang="zh-CN" altLang="en-US">
                  <a:ea typeface="宋体" pitchFamily="2" charset="-122"/>
                </a:endParaRPr>
              </a:p>
            </p:txBody>
          </p:sp>
          <p:sp>
            <p:nvSpPr>
              <p:cNvPr id="10294" name="Text Box 54"/>
              <p:cNvSpPr txBox="1">
                <a:spLocks noChangeArrowheads="1"/>
              </p:cNvSpPr>
              <p:nvPr/>
            </p:nvSpPr>
            <p:spPr bwMode="auto">
              <a:xfrm>
                <a:off x="4336" y="1172"/>
                <a:ext cx="196" cy="250"/>
              </a:xfrm>
              <a:prstGeom prst="rect">
                <a:avLst/>
              </a:prstGeom>
              <a:noFill/>
              <a:ln w="9525">
                <a:noFill/>
                <a:miter lim="800000"/>
                <a:headEnd/>
                <a:tailEnd/>
              </a:ln>
            </p:spPr>
            <p:txBody>
              <a:bodyPr wrap="none" anchor="ctr">
                <a:spAutoFit/>
              </a:bodyPr>
              <a:lstStyle/>
              <a:p>
                <a:pPr algn="ctr" eaLnBrk="0" hangingPunct="0">
                  <a:spcBef>
                    <a:spcPct val="20000"/>
                  </a:spcBef>
                </a:pPr>
                <a:r>
                  <a:rPr lang="en-US" altLang="zh-CN" sz="2000">
                    <a:latin typeface="Times New Roman" pitchFamily="18" charset="0"/>
                    <a:ea typeface="宋体" pitchFamily="2" charset="-122"/>
                  </a:rPr>
                  <a:t>2</a:t>
                </a:r>
              </a:p>
            </p:txBody>
          </p:sp>
        </p:grpSp>
        <p:grpSp>
          <p:nvGrpSpPr>
            <p:cNvPr id="10282" name="Group 55"/>
            <p:cNvGrpSpPr>
              <a:grpSpLocks/>
            </p:cNvGrpSpPr>
            <p:nvPr/>
          </p:nvGrpSpPr>
          <p:grpSpPr bwMode="auto">
            <a:xfrm>
              <a:off x="3782" y="1152"/>
              <a:ext cx="288" cy="288"/>
              <a:chOff x="3762" y="1152"/>
              <a:chExt cx="288" cy="288"/>
            </a:xfrm>
          </p:grpSpPr>
          <p:sp>
            <p:nvSpPr>
              <p:cNvPr id="10291" name="Oval 56"/>
              <p:cNvSpPr>
                <a:spLocks noChangeArrowheads="1"/>
              </p:cNvSpPr>
              <p:nvPr/>
            </p:nvSpPr>
            <p:spPr bwMode="auto">
              <a:xfrm>
                <a:off x="3762" y="1152"/>
                <a:ext cx="288" cy="288"/>
              </a:xfrm>
              <a:prstGeom prst="ellipse">
                <a:avLst/>
              </a:prstGeom>
              <a:noFill/>
              <a:ln w="9525">
                <a:solidFill>
                  <a:schemeClr val="tx1"/>
                </a:solidFill>
                <a:round/>
                <a:headEnd/>
                <a:tailEnd/>
              </a:ln>
            </p:spPr>
            <p:txBody>
              <a:bodyPr wrap="none" anchor="ctr">
                <a:spAutoFit/>
              </a:bodyPr>
              <a:lstStyle/>
              <a:p>
                <a:pPr algn="ctr"/>
                <a:endParaRPr lang="zh-CN" altLang="en-US">
                  <a:ea typeface="宋体" pitchFamily="2" charset="-122"/>
                </a:endParaRPr>
              </a:p>
            </p:txBody>
          </p:sp>
          <p:sp>
            <p:nvSpPr>
              <p:cNvPr id="10292" name="Text Box 57"/>
              <p:cNvSpPr txBox="1">
                <a:spLocks noChangeArrowheads="1"/>
              </p:cNvSpPr>
              <p:nvPr/>
            </p:nvSpPr>
            <p:spPr bwMode="auto">
              <a:xfrm>
                <a:off x="3808" y="1172"/>
                <a:ext cx="196" cy="250"/>
              </a:xfrm>
              <a:prstGeom prst="rect">
                <a:avLst/>
              </a:prstGeom>
              <a:noFill/>
              <a:ln w="9525">
                <a:noFill/>
                <a:miter lim="800000"/>
                <a:headEnd/>
                <a:tailEnd/>
              </a:ln>
            </p:spPr>
            <p:txBody>
              <a:bodyPr wrap="none" anchor="ctr">
                <a:spAutoFit/>
              </a:bodyPr>
              <a:lstStyle/>
              <a:p>
                <a:pPr algn="ctr" eaLnBrk="0" hangingPunct="0">
                  <a:spcBef>
                    <a:spcPct val="20000"/>
                  </a:spcBef>
                </a:pPr>
                <a:r>
                  <a:rPr lang="en-US" altLang="zh-CN" sz="2000">
                    <a:latin typeface="Times New Roman" pitchFamily="18" charset="0"/>
                    <a:ea typeface="宋体" pitchFamily="2" charset="-122"/>
                  </a:rPr>
                  <a:t>1</a:t>
                </a:r>
              </a:p>
            </p:txBody>
          </p:sp>
        </p:grpSp>
        <p:sp>
          <p:nvSpPr>
            <p:cNvPr id="10283" name="Line 58"/>
            <p:cNvSpPr>
              <a:spLocks noChangeShapeType="1"/>
            </p:cNvSpPr>
            <p:nvPr/>
          </p:nvSpPr>
          <p:spPr bwMode="auto">
            <a:xfrm flipH="1" flipV="1">
              <a:off x="4694" y="1362"/>
              <a:ext cx="291" cy="264"/>
            </a:xfrm>
            <a:prstGeom prst="line">
              <a:avLst/>
            </a:prstGeom>
            <a:noFill/>
            <a:ln w="9525">
              <a:solidFill>
                <a:schemeClr val="tx1"/>
              </a:solidFill>
              <a:round/>
              <a:headEnd/>
              <a:tailEnd type="triangle" w="med" len="med"/>
            </a:ln>
          </p:spPr>
          <p:txBody>
            <a:bodyPr/>
            <a:lstStyle/>
            <a:p>
              <a:endParaRPr lang="en-US"/>
            </a:p>
          </p:txBody>
        </p:sp>
        <p:sp>
          <p:nvSpPr>
            <p:cNvPr id="10284" name="Line 59"/>
            <p:cNvSpPr>
              <a:spLocks noChangeShapeType="1"/>
            </p:cNvSpPr>
            <p:nvPr/>
          </p:nvSpPr>
          <p:spPr bwMode="auto">
            <a:xfrm flipH="1" flipV="1">
              <a:off x="4070" y="1362"/>
              <a:ext cx="869" cy="338"/>
            </a:xfrm>
            <a:prstGeom prst="line">
              <a:avLst/>
            </a:prstGeom>
            <a:noFill/>
            <a:ln w="9525">
              <a:solidFill>
                <a:schemeClr val="tx1"/>
              </a:solidFill>
              <a:round/>
              <a:headEnd/>
              <a:tailEnd type="triangle" w="med" len="med"/>
            </a:ln>
          </p:spPr>
          <p:txBody>
            <a:bodyPr/>
            <a:lstStyle/>
            <a:p>
              <a:endParaRPr lang="en-US"/>
            </a:p>
          </p:txBody>
        </p:sp>
        <p:sp>
          <p:nvSpPr>
            <p:cNvPr id="10285" name="Line 60"/>
            <p:cNvSpPr>
              <a:spLocks noChangeShapeType="1"/>
            </p:cNvSpPr>
            <p:nvPr/>
          </p:nvSpPr>
          <p:spPr bwMode="auto">
            <a:xfrm flipH="1">
              <a:off x="4024" y="1422"/>
              <a:ext cx="428" cy="639"/>
            </a:xfrm>
            <a:prstGeom prst="line">
              <a:avLst/>
            </a:prstGeom>
            <a:noFill/>
            <a:ln w="9525">
              <a:solidFill>
                <a:schemeClr val="tx1"/>
              </a:solidFill>
              <a:round/>
              <a:headEnd/>
              <a:tailEnd type="triangle" w="med" len="med"/>
            </a:ln>
          </p:spPr>
          <p:txBody>
            <a:bodyPr/>
            <a:lstStyle/>
            <a:p>
              <a:endParaRPr lang="en-US"/>
            </a:p>
          </p:txBody>
        </p:sp>
        <p:sp>
          <p:nvSpPr>
            <p:cNvPr id="10286" name="Line 61"/>
            <p:cNvSpPr>
              <a:spLocks noChangeShapeType="1"/>
            </p:cNvSpPr>
            <p:nvPr/>
          </p:nvSpPr>
          <p:spPr bwMode="auto">
            <a:xfrm>
              <a:off x="4549" y="1440"/>
              <a:ext cx="24" cy="601"/>
            </a:xfrm>
            <a:prstGeom prst="line">
              <a:avLst/>
            </a:prstGeom>
            <a:noFill/>
            <a:ln w="9525">
              <a:solidFill>
                <a:schemeClr val="tx1"/>
              </a:solidFill>
              <a:round/>
              <a:headEnd/>
              <a:tailEnd type="triangle" w="med" len="med"/>
            </a:ln>
          </p:spPr>
          <p:txBody>
            <a:bodyPr/>
            <a:lstStyle/>
            <a:p>
              <a:endParaRPr lang="en-US"/>
            </a:p>
          </p:txBody>
        </p:sp>
        <p:sp>
          <p:nvSpPr>
            <p:cNvPr id="10287" name="Line 62"/>
            <p:cNvSpPr>
              <a:spLocks noChangeShapeType="1"/>
            </p:cNvSpPr>
            <p:nvPr/>
          </p:nvSpPr>
          <p:spPr bwMode="auto">
            <a:xfrm>
              <a:off x="3896" y="1440"/>
              <a:ext cx="24" cy="601"/>
            </a:xfrm>
            <a:prstGeom prst="line">
              <a:avLst/>
            </a:prstGeom>
            <a:noFill/>
            <a:ln w="9525">
              <a:solidFill>
                <a:schemeClr val="tx1"/>
              </a:solidFill>
              <a:round/>
              <a:headEnd/>
              <a:tailEnd type="triangle" w="med" len="med"/>
            </a:ln>
          </p:spPr>
          <p:txBody>
            <a:bodyPr/>
            <a:lstStyle/>
            <a:p>
              <a:endParaRPr lang="en-US"/>
            </a:p>
          </p:txBody>
        </p:sp>
        <p:sp>
          <p:nvSpPr>
            <p:cNvPr id="10288" name="Line 63"/>
            <p:cNvSpPr>
              <a:spLocks noChangeShapeType="1"/>
            </p:cNvSpPr>
            <p:nvPr/>
          </p:nvSpPr>
          <p:spPr bwMode="auto">
            <a:xfrm>
              <a:off x="4024" y="1422"/>
              <a:ext cx="428" cy="639"/>
            </a:xfrm>
            <a:prstGeom prst="line">
              <a:avLst/>
            </a:prstGeom>
            <a:noFill/>
            <a:ln w="9525">
              <a:solidFill>
                <a:schemeClr val="tx1"/>
              </a:solidFill>
              <a:round/>
              <a:headEnd/>
              <a:tailEnd type="triangle" w="med" len="med"/>
            </a:ln>
          </p:spPr>
          <p:txBody>
            <a:bodyPr/>
            <a:lstStyle/>
            <a:p>
              <a:endParaRPr lang="en-US"/>
            </a:p>
          </p:txBody>
        </p:sp>
        <p:sp>
          <p:nvSpPr>
            <p:cNvPr id="10289" name="Line 64"/>
            <p:cNvSpPr>
              <a:spLocks noChangeShapeType="1"/>
            </p:cNvSpPr>
            <p:nvPr/>
          </p:nvSpPr>
          <p:spPr bwMode="auto">
            <a:xfrm flipV="1">
              <a:off x="4070" y="1767"/>
              <a:ext cx="869" cy="369"/>
            </a:xfrm>
            <a:prstGeom prst="line">
              <a:avLst/>
            </a:prstGeom>
            <a:noFill/>
            <a:ln w="9525">
              <a:solidFill>
                <a:schemeClr val="tx1"/>
              </a:solidFill>
              <a:round/>
              <a:headEnd/>
              <a:tailEnd type="triangle" w="med" len="med"/>
            </a:ln>
          </p:spPr>
          <p:txBody>
            <a:bodyPr/>
            <a:lstStyle/>
            <a:p>
              <a:endParaRPr lang="en-US"/>
            </a:p>
          </p:txBody>
        </p:sp>
        <p:sp>
          <p:nvSpPr>
            <p:cNvPr id="10290" name="Line 65"/>
            <p:cNvSpPr>
              <a:spLocks noChangeShapeType="1"/>
            </p:cNvSpPr>
            <p:nvPr/>
          </p:nvSpPr>
          <p:spPr bwMode="auto">
            <a:xfrm flipV="1">
              <a:off x="4694" y="1876"/>
              <a:ext cx="291" cy="260"/>
            </a:xfrm>
            <a:prstGeom prst="line">
              <a:avLst/>
            </a:prstGeom>
            <a:noFill/>
            <a:ln w="9525">
              <a:solidFill>
                <a:schemeClr val="tx1"/>
              </a:solidFill>
              <a:round/>
              <a:headEnd/>
              <a:tailEnd type="triangle" w="med" len="med"/>
            </a:ln>
          </p:spPr>
          <p:txBody>
            <a:bodyPr/>
            <a:lstStyle/>
            <a:p>
              <a:endParaRPr lang="en-US"/>
            </a:p>
          </p:txBody>
        </p:sp>
      </p:grpSp>
      <p:grpSp>
        <p:nvGrpSpPr>
          <p:cNvPr id="8" name="Group 78"/>
          <p:cNvGrpSpPr>
            <a:grpSpLocks/>
          </p:cNvGrpSpPr>
          <p:nvPr/>
        </p:nvGrpSpPr>
        <p:grpSpPr bwMode="auto">
          <a:xfrm>
            <a:off x="1346200" y="3659430"/>
            <a:ext cx="2689225" cy="2428875"/>
            <a:chOff x="340" y="2329"/>
            <a:chExt cx="1694" cy="1530"/>
          </a:xfrm>
        </p:grpSpPr>
        <p:sp>
          <p:nvSpPr>
            <p:cNvPr id="10250" name="Oval 76"/>
            <p:cNvSpPr>
              <a:spLocks noChangeArrowheads="1"/>
            </p:cNvSpPr>
            <p:nvPr/>
          </p:nvSpPr>
          <p:spPr bwMode="auto">
            <a:xfrm>
              <a:off x="340" y="2329"/>
              <a:ext cx="1112" cy="1481"/>
            </a:xfrm>
            <a:prstGeom prst="ellipse">
              <a:avLst/>
            </a:prstGeom>
            <a:solidFill>
              <a:srgbClr val="CCE0F4"/>
            </a:solidFill>
            <a:ln w="9525" algn="ctr">
              <a:solidFill>
                <a:srgbClr val="006699"/>
              </a:solidFill>
              <a:prstDash val="dash"/>
              <a:round/>
              <a:headEnd/>
              <a:tailEnd/>
            </a:ln>
          </p:spPr>
          <p:txBody>
            <a:bodyPr wrap="none" anchor="ctr"/>
            <a:lstStyle/>
            <a:p>
              <a:pPr algn="ctr"/>
              <a:endParaRPr lang="zh-CN" altLang="en-US">
                <a:ea typeface="宋体" pitchFamily="2" charset="-122"/>
              </a:endParaRPr>
            </a:p>
          </p:txBody>
        </p:sp>
        <p:sp>
          <p:nvSpPr>
            <p:cNvPr id="10251" name="Oval 77"/>
            <p:cNvSpPr>
              <a:spLocks noChangeArrowheads="1"/>
            </p:cNvSpPr>
            <p:nvPr/>
          </p:nvSpPr>
          <p:spPr bwMode="auto">
            <a:xfrm>
              <a:off x="1501" y="2329"/>
              <a:ext cx="533" cy="1530"/>
            </a:xfrm>
            <a:prstGeom prst="ellipse">
              <a:avLst/>
            </a:prstGeom>
            <a:solidFill>
              <a:srgbClr val="CCE0F4"/>
            </a:solidFill>
            <a:ln w="9525" algn="ctr">
              <a:solidFill>
                <a:srgbClr val="006699"/>
              </a:solidFill>
              <a:prstDash val="dash"/>
              <a:round/>
              <a:headEnd/>
              <a:tailEnd/>
            </a:ln>
          </p:spPr>
          <p:txBody>
            <a:bodyPr wrap="none" anchor="ctr"/>
            <a:lstStyle/>
            <a:p>
              <a:pPr algn="ctr"/>
              <a:endParaRPr lang="zh-CN" altLang="en-US">
                <a:ea typeface="宋体" pitchFamily="2" charset="-122"/>
              </a:endParaRPr>
            </a:p>
          </p:txBody>
        </p:sp>
        <p:grpSp>
          <p:nvGrpSpPr>
            <p:cNvPr id="10252" name="Group 75"/>
            <p:cNvGrpSpPr>
              <a:grpSpLocks/>
            </p:cNvGrpSpPr>
            <p:nvPr/>
          </p:nvGrpSpPr>
          <p:grpSpPr bwMode="auto">
            <a:xfrm>
              <a:off x="381" y="2477"/>
              <a:ext cx="1556" cy="1177"/>
              <a:chOff x="381" y="2477"/>
              <a:chExt cx="1556" cy="1177"/>
            </a:xfrm>
          </p:grpSpPr>
          <p:grpSp>
            <p:nvGrpSpPr>
              <p:cNvPr id="10253" name="Group 8"/>
              <p:cNvGrpSpPr>
                <a:grpSpLocks/>
              </p:cNvGrpSpPr>
              <p:nvPr/>
            </p:nvGrpSpPr>
            <p:grpSpPr bwMode="auto">
              <a:xfrm>
                <a:off x="381" y="2931"/>
                <a:ext cx="288" cy="288"/>
                <a:chOff x="3234" y="1152"/>
                <a:chExt cx="288" cy="288"/>
              </a:xfrm>
            </p:grpSpPr>
            <p:sp>
              <p:nvSpPr>
                <p:cNvPr id="10273" name="Oval 9"/>
                <p:cNvSpPr>
                  <a:spLocks noChangeArrowheads="1"/>
                </p:cNvSpPr>
                <p:nvPr/>
              </p:nvSpPr>
              <p:spPr bwMode="auto">
                <a:xfrm>
                  <a:off x="3234" y="1152"/>
                  <a:ext cx="288" cy="288"/>
                </a:xfrm>
                <a:prstGeom prst="ellipse">
                  <a:avLst/>
                </a:prstGeom>
                <a:noFill/>
                <a:ln w="9525">
                  <a:solidFill>
                    <a:schemeClr val="tx1"/>
                  </a:solidFill>
                  <a:round/>
                  <a:headEnd/>
                  <a:tailEnd/>
                </a:ln>
              </p:spPr>
              <p:txBody>
                <a:bodyPr wrap="none" anchor="ctr">
                  <a:spAutoFit/>
                </a:bodyPr>
                <a:lstStyle/>
                <a:p>
                  <a:pPr algn="ctr"/>
                  <a:endParaRPr lang="zh-CN" altLang="en-US">
                    <a:ea typeface="宋体" pitchFamily="2" charset="-122"/>
                  </a:endParaRPr>
                </a:p>
              </p:txBody>
            </p:sp>
            <p:sp>
              <p:nvSpPr>
                <p:cNvPr id="10274" name="Text Box 10"/>
                <p:cNvSpPr txBox="1">
                  <a:spLocks noChangeArrowheads="1"/>
                </p:cNvSpPr>
                <p:nvPr/>
              </p:nvSpPr>
              <p:spPr bwMode="auto">
                <a:xfrm>
                  <a:off x="3280" y="1172"/>
                  <a:ext cx="196" cy="250"/>
                </a:xfrm>
                <a:prstGeom prst="rect">
                  <a:avLst/>
                </a:prstGeom>
                <a:noFill/>
                <a:ln w="9525">
                  <a:noFill/>
                  <a:miter lim="800000"/>
                  <a:headEnd/>
                  <a:tailEnd/>
                </a:ln>
              </p:spPr>
              <p:txBody>
                <a:bodyPr wrap="none" anchor="ctr">
                  <a:spAutoFit/>
                </a:bodyPr>
                <a:lstStyle/>
                <a:p>
                  <a:pPr algn="ctr" eaLnBrk="0" hangingPunct="0">
                    <a:spcBef>
                      <a:spcPct val="20000"/>
                    </a:spcBef>
                  </a:pPr>
                  <a:r>
                    <a:rPr lang="en-US" altLang="zh-CN" sz="2000">
                      <a:latin typeface="Times New Roman" pitchFamily="18" charset="0"/>
                      <a:ea typeface="宋体" pitchFamily="2" charset="-122"/>
                    </a:rPr>
                    <a:t>0</a:t>
                  </a:r>
                </a:p>
              </p:txBody>
            </p:sp>
          </p:grpSp>
          <p:grpSp>
            <p:nvGrpSpPr>
              <p:cNvPr id="10254" name="Group 11"/>
              <p:cNvGrpSpPr>
                <a:grpSpLocks/>
              </p:cNvGrpSpPr>
              <p:nvPr/>
            </p:nvGrpSpPr>
            <p:grpSpPr bwMode="auto">
              <a:xfrm>
                <a:off x="1000" y="3366"/>
                <a:ext cx="288" cy="288"/>
                <a:chOff x="3858" y="2304"/>
                <a:chExt cx="288" cy="288"/>
              </a:xfrm>
            </p:grpSpPr>
            <p:sp>
              <p:nvSpPr>
                <p:cNvPr id="10271" name="Oval 12"/>
                <p:cNvSpPr>
                  <a:spLocks noChangeArrowheads="1"/>
                </p:cNvSpPr>
                <p:nvPr/>
              </p:nvSpPr>
              <p:spPr bwMode="auto">
                <a:xfrm>
                  <a:off x="3858" y="2304"/>
                  <a:ext cx="288" cy="288"/>
                </a:xfrm>
                <a:prstGeom prst="ellipse">
                  <a:avLst/>
                </a:prstGeom>
                <a:noFill/>
                <a:ln w="9525">
                  <a:solidFill>
                    <a:schemeClr val="tx1"/>
                  </a:solidFill>
                  <a:round/>
                  <a:headEnd/>
                  <a:tailEnd/>
                </a:ln>
              </p:spPr>
              <p:txBody>
                <a:bodyPr wrap="none" anchor="ctr">
                  <a:spAutoFit/>
                </a:bodyPr>
                <a:lstStyle/>
                <a:p>
                  <a:pPr algn="ctr"/>
                  <a:endParaRPr lang="zh-CN" altLang="en-US">
                    <a:ea typeface="宋体" pitchFamily="2" charset="-122"/>
                  </a:endParaRPr>
                </a:p>
              </p:txBody>
            </p:sp>
            <p:sp>
              <p:nvSpPr>
                <p:cNvPr id="10272" name="Text Box 13"/>
                <p:cNvSpPr txBox="1">
                  <a:spLocks noChangeArrowheads="1"/>
                </p:cNvSpPr>
                <p:nvPr/>
              </p:nvSpPr>
              <p:spPr bwMode="auto">
                <a:xfrm>
                  <a:off x="3904" y="2324"/>
                  <a:ext cx="196" cy="250"/>
                </a:xfrm>
                <a:prstGeom prst="rect">
                  <a:avLst/>
                </a:prstGeom>
                <a:noFill/>
                <a:ln w="9525">
                  <a:noFill/>
                  <a:miter lim="800000"/>
                  <a:headEnd/>
                  <a:tailEnd/>
                </a:ln>
              </p:spPr>
              <p:txBody>
                <a:bodyPr wrap="none" anchor="ctr">
                  <a:spAutoFit/>
                </a:bodyPr>
                <a:lstStyle/>
                <a:p>
                  <a:pPr algn="ctr" eaLnBrk="0" hangingPunct="0">
                    <a:spcBef>
                      <a:spcPct val="20000"/>
                    </a:spcBef>
                  </a:pPr>
                  <a:r>
                    <a:rPr lang="en-US" altLang="zh-CN" sz="2000">
                      <a:latin typeface="Times New Roman" pitchFamily="18" charset="0"/>
                      <a:ea typeface="宋体" pitchFamily="2" charset="-122"/>
                    </a:rPr>
                    <a:t>3</a:t>
                  </a:r>
                </a:p>
              </p:txBody>
            </p:sp>
          </p:grpSp>
          <p:grpSp>
            <p:nvGrpSpPr>
              <p:cNvPr id="10255" name="Group 17"/>
              <p:cNvGrpSpPr>
                <a:grpSpLocks/>
              </p:cNvGrpSpPr>
              <p:nvPr/>
            </p:nvGrpSpPr>
            <p:grpSpPr bwMode="auto">
              <a:xfrm>
                <a:off x="1624" y="3366"/>
                <a:ext cx="288" cy="288"/>
                <a:chOff x="3234" y="1728"/>
                <a:chExt cx="288" cy="288"/>
              </a:xfrm>
            </p:grpSpPr>
            <p:sp>
              <p:nvSpPr>
                <p:cNvPr id="10269" name="Oval 18"/>
                <p:cNvSpPr>
                  <a:spLocks noChangeArrowheads="1"/>
                </p:cNvSpPr>
                <p:nvPr/>
              </p:nvSpPr>
              <p:spPr bwMode="auto">
                <a:xfrm>
                  <a:off x="3234" y="1728"/>
                  <a:ext cx="288" cy="288"/>
                </a:xfrm>
                <a:prstGeom prst="ellipse">
                  <a:avLst/>
                </a:prstGeom>
                <a:noFill/>
                <a:ln w="9525">
                  <a:solidFill>
                    <a:schemeClr val="tx1"/>
                  </a:solidFill>
                  <a:round/>
                  <a:headEnd/>
                  <a:tailEnd/>
                </a:ln>
              </p:spPr>
              <p:txBody>
                <a:bodyPr wrap="none" anchor="ctr">
                  <a:spAutoFit/>
                </a:bodyPr>
                <a:lstStyle/>
                <a:p>
                  <a:pPr algn="ctr"/>
                  <a:endParaRPr lang="zh-CN" altLang="en-US">
                    <a:ea typeface="宋体" pitchFamily="2" charset="-122"/>
                  </a:endParaRPr>
                </a:p>
              </p:txBody>
            </p:sp>
            <p:sp>
              <p:nvSpPr>
                <p:cNvPr id="10270" name="Text Box 19"/>
                <p:cNvSpPr txBox="1">
                  <a:spLocks noChangeArrowheads="1"/>
                </p:cNvSpPr>
                <p:nvPr/>
              </p:nvSpPr>
              <p:spPr bwMode="auto">
                <a:xfrm>
                  <a:off x="3280" y="1748"/>
                  <a:ext cx="196" cy="250"/>
                </a:xfrm>
                <a:prstGeom prst="rect">
                  <a:avLst/>
                </a:prstGeom>
                <a:noFill/>
                <a:ln w="9525">
                  <a:noFill/>
                  <a:miter lim="800000"/>
                  <a:headEnd/>
                  <a:tailEnd/>
                </a:ln>
              </p:spPr>
              <p:txBody>
                <a:bodyPr wrap="none" anchor="ctr">
                  <a:spAutoFit/>
                </a:bodyPr>
                <a:lstStyle/>
                <a:p>
                  <a:pPr algn="ctr" eaLnBrk="0" hangingPunct="0">
                    <a:spcBef>
                      <a:spcPct val="20000"/>
                    </a:spcBef>
                  </a:pPr>
                  <a:r>
                    <a:rPr lang="en-US" altLang="zh-CN" sz="2000">
                      <a:latin typeface="Times New Roman" pitchFamily="18" charset="0"/>
                      <a:ea typeface="宋体" pitchFamily="2" charset="-122"/>
                    </a:rPr>
                    <a:t>4</a:t>
                  </a:r>
                </a:p>
              </p:txBody>
            </p:sp>
          </p:grpSp>
          <p:grpSp>
            <p:nvGrpSpPr>
              <p:cNvPr id="10256" name="Group 20"/>
              <p:cNvGrpSpPr>
                <a:grpSpLocks/>
              </p:cNvGrpSpPr>
              <p:nvPr/>
            </p:nvGrpSpPr>
            <p:grpSpPr bwMode="auto">
              <a:xfrm>
                <a:off x="1624" y="2477"/>
                <a:ext cx="288" cy="288"/>
                <a:chOff x="4290" y="1152"/>
                <a:chExt cx="288" cy="288"/>
              </a:xfrm>
            </p:grpSpPr>
            <p:sp>
              <p:nvSpPr>
                <p:cNvPr id="10267" name="Oval 21"/>
                <p:cNvSpPr>
                  <a:spLocks noChangeArrowheads="1"/>
                </p:cNvSpPr>
                <p:nvPr/>
              </p:nvSpPr>
              <p:spPr bwMode="auto">
                <a:xfrm>
                  <a:off x="4290" y="1152"/>
                  <a:ext cx="288" cy="288"/>
                </a:xfrm>
                <a:prstGeom prst="ellipse">
                  <a:avLst/>
                </a:prstGeom>
                <a:noFill/>
                <a:ln w="9525">
                  <a:solidFill>
                    <a:schemeClr val="tx1"/>
                  </a:solidFill>
                  <a:round/>
                  <a:headEnd/>
                  <a:tailEnd/>
                </a:ln>
              </p:spPr>
              <p:txBody>
                <a:bodyPr wrap="none" anchor="ctr">
                  <a:spAutoFit/>
                </a:bodyPr>
                <a:lstStyle/>
                <a:p>
                  <a:pPr algn="ctr"/>
                  <a:endParaRPr lang="zh-CN" altLang="en-US">
                    <a:ea typeface="宋体" pitchFamily="2" charset="-122"/>
                  </a:endParaRPr>
                </a:p>
              </p:txBody>
            </p:sp>
            <p:sp>
              <p:nvSpPr>
                <p:cNvPr id="10268" name="Text Box 22"/>
                <p:cNvSpPr txBox="1">
                  <a:spLocks noChangeArrowheads="1"/>
                </p:cNvSpPr>
                <p:nvPr/>
              </p:nvSpPr>
              <p:spPr bwMode="auto">
                <a:xfrm>
                  <a:off x="4336" y="1172"/>
                  <a:ext cx="196" cy="250"/>
                </a:xfrm>
                <a:prstGeom prst="rect">
                  <a:avLst/>
                </a:prstGeom>
                <a:noFill/>
                <a:ln w="9525">
                  <a:noFill/>
                  <a:miter lim="800000"/>
                  <a:headEnd/>
                  <a:tailEnd/>
                </a:ln>
              </p:spPr>
              <p:txBody>
                <a:bodyPr wrap="none" anchor="ctr">
                  <a:spAutoFit/>
                </a:bodyPr>
                <a:lstStyle/>
                <a:p>
                  <a:pPr algn="ctr" eaLnBrk="0" hangingPunct="0">
                    <a:spcBef>
                      <a:spcPct val="20000"/>
                    </a:spcBef>
                  </a:pPr>
                  <a:r>
                    <a:rPr lang="en-US" altLang="zh-CN" sz="2000">
                      <a:latin typeface="Times New Roman" pitchFamily="18" charset="0"/>
                      <a:ea typeface="宋体" pitchFamily="2" charset="-122"/>
                    </a:rPr>
                    <a:t>2</a:t>
                  </a:r>
                </a:p>
              </p:txBody>
            </p:sp>
          </p:grpSp>
          <p:grpSp>
            <p:nvGrpSpPr>
              <p:cNvPr id="10257" name="Group 23"/>
              <p:cNvGrpSpPr>
                <a:grpSpLocks/>
              </p:cNvGrpSpPr>
              <p:nvPr/>
            </p:nvGrpSpPr>
            <p:grpSpPr bwMode="auto">
              <a:xfrm>
                <a:off x="1000" y="2477"/>
                <a:ext cx="288" cy="288"/>
                <a:chOff x="3762" y="1152"/>
                <a:chExt cx="288" cy="288"/>
              </a:xfrm>
            </p:grpSpPr>
            <p:sp>
              <p:nvSpPr>
                <p:cNvPr id="10265" name="Oval 24"/>
                <p:cNvSpPr>
                  <a:spLocks noChangeArrowheads="1"/>
                </p:cNvSpPr>
                <p:nvPr/>
              </p:nvSpPr>
              <p:spPr bwMode="auto">
                <a:xfrm>
                  <a:off x="3762" y="1152"/>
                  <a:ext cx="288" cy="288"/>
                </a:xfrm>
                <a:prstGeom prst="ellipse">
                  <a:avLst/>
                </a:prstGeom>
                <a:noFill/>
                <a:ln w="9525">
                  <a:solidFill>
                    <a:schemeClr val="tx1"/>
                  </a:solidFill>
                  <a:round/>
                  <a:headEnd/>
                  <a:tailEnd/>
                </a:ln>
              </p:spPr>
              <p:txBody>
                <a:bodyPr wrap="none" anchor="ctr">
                  <a:spAutoFit/>
                </a:bodyPr>
                <a:lstStyle/>
                <a:p>
                  <a:pPr algn="ctr"/>
                  <a:endParaRPr lang="zh-CN" altLang="en-US">
                    <a:ea typeface="宋体" pitchFamily="2" charset="-122"/>
                  </a:endParaRPr>
                </a:p>
              </p:txBody>
            </p:sp>
            <p:sp>
              <p:nvSpPr>
                <p:cNvPr id="10266" name="Text Box 25"/>
                <p:cNvSpPr txBox="1">
                  <a:spLocks noChangeArrowheads="1"/>
                </p:cNvSpPr>
                <p:nvPr/>
              </p:nvSpPr>
              <p:spPr bwMode="auto">
                <a:xfrm>
                  <a:off x="3808" y="1172"/>
                  <a:ext cx="196" cy="250"/>
                </a:xfrm>
                <a:prstGeom prst="rect">
                  <a:avLst/>
                </a:prstGeom>
                <a:noFill/>
                <a:ln w="9525">
                  <a:noFill/>
                  <a:miter lim="800000"/>
                  <a:headEnd/>
                  <a:tailEnd/>
                </a:ln>
              </p:spPr>
              <p:txBody>
                <a:bodyPr wrap="none" anchor="ctr">
                  <a:spAutoFit/>
                </a:bodyPr>
                <a:lstStyle/>
                <a:p>
                  <a:pPr algn="ctr" eaLnBrk="0" hangingPunct="0">
                    <a:spcBef>
                      <a:spcPct val="20000"/>
                    </a:spcBef>
                  </a:pPr>
                  <a:r>
                    <a:rPr lang="en-US" altLang="zh-CN" sz="2000">
                      <a:latin typeface="Times New Roman" pitchFamily="18" charset="0"/>
                      <a:ea typeface="宋体" pitchFamily="2" charset="-122"/>
                    </a:rPr>
                    <a:t>1</a:t>
                  </a:r>
                </a:p>
              </p:txBody>
            </p:sp>
          </p:grpSp>
          <p:sp>
            <p:nvSpPr>
              <p:cNvPr id="10258" name="Freeform 66"/>
              <p:cNvSpPr>
                <a:spLocks/>
              </p:cNvSpPr>
              <p:nvPr/>
            </p:nvSpPr>
            <p:spPr bwMode="auto">
              <a:xfrm rot="-763461">
                <a:off x="532" y="2571"/>
                <a:ext cx="508" cy="315"/>
              </a:xfrm>
              <a:custGeom>
                <a:avLst/>
                <a:gdLst>
                  <a:gd name="T0" fmla="*/ 3031 w 460"/>
                  <a:gd name="T1" fmla="*/ 3 h 372"/>
                  <a:gd name="T2" fmla="*/ 1126 w 460"/>
                  <a:gd name="T3" fmla="*/ 3 h 372"/>
                  <a:gd name="T4" fmla="*/ 0 w 460"/>
                  <a:gd name="T5" fmla="*/ 15 h 372"/>
                  <a:gd name="T6" fmla="*/ 0 60000 65536"/>
                  <a:gd name="T7" fmla="*/ 0 60000 65536"/>
                  <a:gd name="T8" fmla="*/ 0 60000 65536"/>
                  <a:gd name="T9" fmla="*/ 0 w 460"/>
                  <a:gd name="T10" fmla="*/ 0 h 372"/>
                  <a:gd name="T11" fmla="*/ 460 w 460"/>
                  <a:gd name="T12" fmla="*/ 372 h 372"/>
                </a:gdLst>
                <a:ahLst/>
                <a:cxnLst>
                  <a:cxn ang="T6">
                    <a:pos x="T0" y="T1"/>
                  </a:cxn>
                  <a:cxn ang="T7">
                    <a:pos x="T2" y="T3"/>
                  </a:cxn>
                  <a:cxn ang="T8">
                    <a:pos x="T4" y="T5"/>
                  </a:cxn>
                </a:cxnLst>
                <a:rect l="T9" t="T10" r="T11" b="T12"/>
                <a:pathLst>
                  <a:path w="460" h="372">
                    <a:moveTo>
                      <a:pt x="460" y="33"/>
                    </a:moveTo>
                    <a:cubicBezTo>
                      <a:pt x="353" y="16"/>
                      <a:pt x="247" y="0"/>
                      <a:pt x="170" y="57"/>
                    </a:cubicBezTo>
                    <a:cubicBezTo>
                      <a:pt x="93" y="114"/>
                      <a:pt x="46" y="243"/>
                      <a:pt x="0" y="372"/>
                    </a:cubicBezTo>
                  </a:path>
                </a:pathLst>
              </a:custGeom>
              <a:noFill/>
              <a:ln w="9525">
                <a:solidFill>
                  <a:schemeClr val="tx1"/>
                </a:solidFill>
                <a:round/>
                <a:headEnd/>
                <a:tailEnd type="triangle" w="med" len="med"/>
              </a:ln>
            </p:spPr>
            <p:txBody>
              <a:bodyPr/>
              <a:lstStyle/>
              <a:p>
                <a:endParaRPr lang="en-US"/>
              </a:p>
            </p:txBody>
          </p:sp>
          <p:sp>
            <p:nvSpPr>
              <p:cNvPr id="10259" name="Freeform 67"/>
              <p:cNvSpPr>
                <a:spLocks/>
              </p:cNvSpPr>
              <p:nvPr/>
            </p:nvSpPr>
            <p:spPr bwMode="auto">
              <a:xfrm rot="-780000" flipH="1" flipV="1">
                <a:off x="627" y="2786"/>
                <a:ext cx="507" cy="317"/>
              </a:xfrm>
              <a:custGeom>
                <a:avLst/>
                <a:gdLst>
                  <a:gd name="T0" fmla="*/ 2917 w 460"/>
                  <a:gd name="T1" fmla="*/ 3 h 372"/>
                  <a:gd name="T2" fmla="*/ 1080 w 460"/>
                  <a:gd name="T3" fmla="*/ 3 h 372"/>
                  <a:gd name="T4" fmla="*/ 0 w 460"/>
                  <a:gd name="T5" fmla="*/ 18 h 372"/>
                  <a:gd name="T6" fmla="*/ 0 60000 65536"/>
                  <a:gd name="T7" fmla="*/ 0 60000 65536"/>
                  <a:gd name="T8" fmla="*/ 0 60000 65536"/>
                  <a:gd name="T9" fmla="*/ 0 w 460"/>
                  <a:gd name="T10" fmla="*/ 0 h 372"/>
                  <a:gd name="T11" fmla="*/ 460 w 460"/>
                  <a:gd name="T12" fmla="*/ 372 h 372"/>
                </a:gdLst>
                <a:ahLst/>
                <a:cxnLst>
                  <a:cxn ang="T6">
                    <a:pos x="T0" y="T1"/>
                  </a:cxn>
                  <a:cxn ang="T7">
                    <a:pos x="T2" y="T3"/>
                  </a:cxn>
                  <a:cxn ang="T8">
                    <a:pos x="T4" y="T5"/>
                  </a:cxn>
                </a:cxnLst>
                <a:rect l="T9" t="T10" r="T11" b="T12"/>
                <a:pathLst>
                  <a:path w="460" h="372">
                    <a:moveTo>
                      <a:pt x="460" y="33"/>
                    </a:moveTo>
                    <a:cubicBezTo>
                      <a:pt x="353" y="16"/>
                      <a:pt x="247" y="0"/>
                      <a:pt x="170" y="57"/>
                    </a:cubicBezTo>
                    <a:cubicBezTo>
                      <a:pt x="93" y="114"/>
                      <a:pt x="46" y="243"/>
                      <a:pt x="0" y="372"/>
                    </a:cubicBezTo>
                  </a:path>
                </a:pathLst>
              </a:custGeom>
              <a:noFill/>
              <a:ln w="9525">
                <a:solidFill>
                  <a:schemeClr val="tx1"/>
                </a:solidFill>
                <a:round/>
                <a:headEnd/>
                <a:tailEnd type="triangle" w="med" len="med"/>
              </a:ln>
            </p:spPr>
            <p:txBody>
              <a:bodyPr/>
              <a:lstStyle/>
              <a:p>
                <a:endParaRPr lang="en-US"/>
              </a:p>
            </p:txBody>
          </p:sp>
          <p:sp>
            <p:nvSpPr>
              <p:cNvPr id="10260" name="Freeform 70"/>
              <p:cNvSpPr>
                <a:spLocks/>
              </p:cNvSpPr>
              <p:nvPr/>
            </p:nvSpPr>
            <p:spPr bwMode="auto">
              <a:xfrm>
                <a:off x="1864" y="2716"/>
                <a:ext cx="73" cy="702"/>
              </a:xfrm>
              <a:custGeom>
                <a:avLst/>
                <a:gdLst>
                  <a:gd name="T0" fmla="*/ 0 w 73"/>
                  <a:gd name="T1" fmla="*/ 0 h 702"/>
                  <a:gd name="T2" fmla="*/ 73 w 73"/>
                  <a:gd name="T3" fmla="*/ 387 h 702"/>
                  <a:gd name="T4" fmla="*/ 0 w 73"/>
                  <a:gd name="T5" fmla="*/ 702 h 702"/>
                  <a:gd name="T6" fmla="*/ 0 60000 65536"/>
                  <a:gd name="T7" fmla="*/ 0 60000 65536"/>
                  <a:gd name="T8" fmla="*/ 0 60000 65536"/>
                  <a:gd name="T9" fmla="*/ 0 w 73"/>
                  <a:gd name="T10" fmla="*/ 0 h 702"/>
                  <a:gd name="T11" fmla="*/ 73 w 73"/>
                  <a:gd name="T12" fmla="*/ 702 h 702"/>
                </a:gdLst>
                <a:ahLst/>
                <a:cxnLst>
                  <a:cxn ang="T6">
                    <a:pos x="T0" y="T1"/>
                  </a:cxn>
                  <a:cxn ang="T7">
                    <a:pos x="T2" y="T3"/>
                  </a:cxn>
                  <a:cxn ang="T8">
                    <a:pos x="T4" y="T5"/>
                  </a:cxn>
                </a:cxnLst>
                <a:rect l="T9" t="T10" r="T11" b="T12"/>
                <a:pathLst>
                  <a:path w="73" h="702">
                    <a:moveTo>
                      <a:pt x="0" y="0"/>
                    </a:moveTo>
                    <a:cubicBezTo>
                      <a:pt x="36" y="135"/>
                      <a:pt x="73" y="270"/>
                      <a:pt x="73" y="387"/>
                    </a:cubicBezTo>
                    <a:cubicBezTo>
                      <a:pt x="73" y="504"/>
                      <a:pt x="36" y="603"/>
                      <a:pt x="0" y="702"/>
                    </a:cubicBezTo>
                  </a:path>
                </a:pathLst>
              </a:custGeom>
              <a:noFill/>
              <a:ln w="9525">
                <a:solidFill>
                  <a:schemeClr val="tx1"/>
                </a:solidFill>
                <a:round/>
                <a:headEnd/>
                <a:tailEnd type="triangle" w="med" len="med"/>
              </a:ln>
            </p:spPr>
            <p:txBody>
              <a:bodyPr/>
              <a:lstStyle/>
              <a:p>
                <a:endParaRPr lang="en-US"/>
              </a:p>
            </p:txBody>
          </p:sp>
          <p:sp>
            <p:nvSpPr>
              <p:cNvPr id="10261" name="Freeform 71"/>
              <p:cNvSpPr>
                <a:spLocks/>
              </p:cNvSpPr>
              <p:nvPr/>
            </p:nvSpPr>
            <p:spPr bwMode="auto">
              <a:xfrm flipH="1" flipV="1">
                <a:off x="1598" y="2716"/>
                <a:ext cx="73" cy="702"/>
              </a:xfrm>
              <a:custGeom>
                <a:avLst/>
                <a:gdLst>
                  <a:gd name="T0" fmla="*/ 0 w 73"/>
                  <a:gd name="T1" fmla="*/ 0 h 702"/>
                  <a:gd name="T2" fmla="*/ 73 w 73"/>
                  <a:gd name="T3" fmla="*/ 387 h 702"/>
                  <a:gd name="T4" fmla="*/ 0 w 73"/>
                  <a:gd name="T5" fmla="*/ 702 h 702"/>
                  <a:gd name="T6" fmla="*/ 0 60000 65536"/>
                  <a:gd name="T7" fmla="*/ 0 60000 65536"/>
                  <a:gd name="T8" fmla="*/ 0 60000 65536"/>
                  <a:gd name="T9" fmla="*/ 0 w 73"/>
                  <a:gd name="T10" fmla="*/ 0 h 702"/>
                  <a:gd name="T11" fmla="*/ 73 w 73"/>
                  <a:gd name="T12" fmla="*/ 702 h 702"/>
                </a:gdLst>
                <a:ahLst/>
                <a:cxnLst>
                  <a:cxn ang="T6">
                    <a:pos x="T0" y="T1"/>
                  </a:cxn>
                  <a:cxn ang="T7">
                    <a:pos x="T2" y="T3"/>
                  </a:cxn>
                  <a:cxn ang="T8">
                    <a:pos x="T4" y="T5"/>
                  </a:cxn>
                </a:cxnLst>
                <a:rect l="T9" t="T10" r="T11" b="T12"/>
                <a:pathLst>
                  <a:path w="73" h="702">
                    <a:moveTo>
                      <a:pt x="0" y="0"/>
                    </a:moveTo>
                    <a:cubicBezTo>
                      <a:pt x="36" y="135"/>
                      <a:pt x="73" y="270"/>
                      <a:pt x="73" y="387"/>
                    </a:cubicBezTo>
                    <a:cubicBezTo>
                      <a:pt x="73" y="504"/>
                      <a:pt x="36" y="603"/>
                      <a:pt x="0" y="702"/>
                    </a:cubicBezTo>
                  </a:path>
                </a:pathLst>
              </a:custGeom>
              <a:noFill/>
              <a:ln w="9525">
                <a:solidFill>
                  <a:schemeClr val="tx1"/>
                </a:solidFill>
                <a:round/>
                <a:headEnd/>
                <a:tailEnd type="triangle" w="med" len="med"/>
              </a:ln>
            </p:spPr>
            <p:txBody>
              <a:bodyPr/>
              <a:lstStyle/>
              <a:p>
                <a:endParaRPr lang="en-US"/>
              </a:p>
            </p:txBody>
          </p:sp>
          <p:sp>
            <p:nvSpPr>
              <p:cNvPr id="10262" name="Line 72"/>
              <p:cNvSpPr>
                <a:spLocks noChangeShapeType="1"/>
              </p:cNvSpPr>
              <p:nvPr/>
            </p:nvSpPr>
            <p:spPr bwMode="auto">
              <a:xfrm>
                <a:off x="1138" y="2765"/>
                <a:ext cx="0" cy="599"/>
              </a:xfrm>
              <a:prstGeom prst="line">
                <a:avLst/>
              </a:prstGeom>
              <a:noFill/>
              <a:ln w="9525">
                <a:solidFill>
                  <a:schemeClr val="tx1"/>
                </a:solidFill>
                <a:round/>
                <a:headEnd/>
                <a:tailEnd type="triangle" w="med" len="med"/>
              </a:ln>
            </p:spPr>
            <p:txBody>
              <a:bodyPr/>
              <a:lstStyle/>
              <a:p>
                <a:endParaRPr lang="en-US"/>
              </a:p>
            </p:txBody>
          </p:sp>
          <p:sp>
            <p:nvSpPr>
              <p:cNvPr id="10263" name="Line 73"/>
              <p:cNvSpPr>
                <a:spLocks noChangeShapeType="1"/>
              </p:cNvSpPr>
              <p:nvPr/>
            </p:nvSpPr>
            <p:spPr bwMode="auto">
              <a:xfrm flipH="1" flipV="1">
                <a:off x="623" y="3201"/>
                <a:ext cx="377" cy="282"/>
              </a:xfrm>
              <a:prstGeom prst="line">
                <a:avLst/>
              </a:prstGeom>
              <a:noFill/>
              <a:ln w="9525">
                <a:solidFill>
                  <a:schemeClr val="tx1"/>
                </a:solidFill>
                <a:round/>
                <a:headEnd/>
                <a:tailEnd type="triangle" w="med" len="med"/>
              </a:ln>
            </p:spPr>
            <p:txBody>
              <a:bodyPr/>
              <a:lstStyle/>
              <a:p>
                <a:endParaRPr lang="en-US"/>
              </a:p>
            </p:txBody>
          </p:sp>
          <p:sp>
            <p:nvSpPr>
              <p:cNvPr id="10264" name="Line 74"/>
              <p:cNvSpPr>
                <a:spLocks noChangeShapeType="1"/>
              </p:cNvSpPr>
              <p:nvPr/>
            </p:nvSpPr>
            <p:spPr bwMode="auto">
              <a:xfrm>
                <a:off x="1288" y="2620"/>
                <a:ext cx="336" cy="0"/>
              </a:xfrm>
              <a:prstGeom prst="line">
                <a:avLst/>
              </a:prstGeom>
              <a:noFill/>
              <a:ln w="9525">
                <a:solidFill>
                  <a:schemeClr val="tx1"/>
                </a:solidFill>
                <a:round/>
                <a:headEnd/>
                <a:tailEnd type="triangle" w="med" len="med"/>
              </a:ln>
            </p:spPr>
            <p:txBody>
              <a:bodyPr/>
              <a:lstStyle/>
              <a:p>
                <a:endParaRPr lang="en-US"/>
              </a:p>
            </p:txBody>
          </p:sp>
        </p:grpSp>
      </p:grpSp>
      <p:sp>
        <p:nvSpPr>
          <p:cNvPr id="61" name="Rectangle 60"/>
          <p:cNvSpPr/>
          <p:nvPr/>
        </p:nvSpPr>
        <p:spPr>
          <a:xfrm>
            <a:off x="944928" y="6088305"/>
            <a:ext cx="3115386" cy="584775"/>
          </a:xfrm>
          <a:prstGeom prst="rect">
            <a:avLst/>
          </a:prstGeom>
        </p:spPr>
        <p:txBody>
          <a:bodyPr wrap="square">
            <a:spAutoFit/>
          </a:bodyPr>
          <a:lstStyle/>
          <a:p>
            <a:pPr lvl="1"/>
            <a:r>
              <a:rPr lang="en-US" b="1" dirty="0" smtClean="0"/>
              <a:t>Counterexample: </a:t>
            </a:r>
          </a:p>
          <a:p>
            <a:r>
              <a:rPr lang="en-US" altLang="zh-CN" b="1" dirty="0" smtClean="0"/>
              <a:t>stat 2 cannot arrive to stat 1.</a:t>
            </a:r>
          </a:p>
        </p:txBody>
      </p:sp>
      <p:sp>
        <p:nvSpPr>
          <p:cNvPr id="63" name="Rectangle 62"/>
          <p:cNvSpPr/>
          <p:nvPr/>
        </p:nvSpPr>
        <p:spPr>
          <a:xfrm>
            <a:off x="5224885" y="6088305"/>
            <a:ext cx="3763690" cy="830997"/>
          </a:xfrm>
          <a:prstGeom prst="rect">
            <a:avLst/>
          </a:prstGeom>
        </p:spPr>
        <p:txBody>
          <a:bodyPr wrap="square">
            <a:spAutoFit/>
          </a:bodyPr>
          <a:lstStyle/>
          <a:p>
            <a:pPr algn="ctr"/>
            <a:r>
              <a:rPr lang="en-US" b="1" dirty="0" smtClean="0"/>
              <a:t>Counterexample: For stat 0, d=3.</a:t>
            </a:r>
          </a:p>
          <a:p>
            <a:pPr algn="ctr"/>
            <a:r>
              <a:rPr lang="en-US" b="1" dirty="0" smtClean="0"/>
              <a:t>Any return to 0 in 3 steps, </a:t>
            </a:r>
            <a:r>
              <a:rPr lang="en-US" b="1" dirty="0" err="1" smtClean="0"/>
              <a:t>e.g</a:t>
            </a:r>
            <a:r>
              <a:rPr lang="en-US" b="1" dirty="0" smtClean="0"/>
              <a:t>, </a:t>
            </a:r>
          </a:p>
          <a:p>
            <a:pPr algn="ctr"/>
            <a:r>
              <a:rPr lang="en-US" b="1" dirty="0" smtClean="0"/>
              <a:t>0-2-4-0, 0-2-3-0, …</a:t>
            </a:r>
            <a:endParaRPr lang="en-US"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606210"/>
                                        </p:tgtEl>
                                        <p:attrNameLst>
                                          <p:attrName>style.visibility</p:attrName>
                                        </p:attrNameLst>
                                      </p:cBhvr>
                                      <p:to>
                                        <p:strVal val="visible"/>
                                      </p:to>
                                    </p:set>
                                    <p:animEffect transition="in" filter="fade">
                                      <p:cBhvr>
                                        <p:cTn id="7" dur="800" decel="100000"/>
                                        <p:tgtEl>
                                          <p:spTgt spid="606210"/>
                                        </p:tgtEl>
                                      </p:cBhvr>
                                    </p:animEffect>
                                    <p:anim calcmode="lin" valueType="num">
                                      <p:cBhvr>
                                        <p:cTn id="8" dur="800" decel="100000" fill="hold"/>
                                        <p:tgtEl>
                                          <p:spTgt spid="606210"/>
                                        </p:tgtEl>
                                        <p:attrNameLst>
                                          <p:attrName>style.rotation</p:attrName>
                                        </p:attrNameLst>
                                      </p:cBhvr>
                                      <p:tavLst>
                                        <p:tav tm="0">
                                          <p:val>
                                            <p:fltVal val="-90"/>
                                          </p:val>
                                        </p:tav>
                                        <p:tav tm="100000">
                                          <p:val>
                                            <p:fltVal val="0"/>
                                          </p:val>
                                        </p:tav>
                                      </p:tavLst>
                                    </p:anim>
                                    <p:anim calcmode="lin" valueType="num">
                                      <p:cBhvr>
                                        <p:cTn id="9" dur="800" decel="100000" fill="hold"/>
                                        <p:tgtEl>
                                          <p:spTgt spid="606210"/>
                                        </p:tgtEl>
                                        <p:attrNameLst>
                                          <p:attrName>ppt_x</p:attrName>
                                        </p:attrNameLst>
                                      </p:cBhvr>
                                      <p:tavLst>
                                        <p:tav tm="0">
                                          <p:val>
                                            <p:strVal val="#ppt_x+0.4"/>
                                          </p:val>
                                        </p:tav>
                                        <p:tav tm="100000">
                                          <p:val>
                                            <p:strVal val="#ppt_x-0.05"/>
                                          </p:val>
                                        </p:tav>
                                      </p:tavLst>
                                    </p:anim>
                                    <p:anim calcmode="lin" valueType="num">
                                      <p:cBhvr>
                                        <p:cTn id="10" dur="800" decel="100000" fill="hold"/>
                                        <p:tgtEl>
                                          <p:spTgt spid="60621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0621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06210"/>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7" presetClass="entr" presetSubtype="0" fill="hold" grpId="0" nodeType="clickEffect">
                                  <p:stCondLst>
                                    <p:cond delay="0"/>
                                  </p:stCondLst>
                                  <p:iterate type="lt">
                                    <p:tmPct val="50000"/>
                                  </p:iterate>
                                  <p:childTnLst>
                                    <p:set>
                                      <p:cBhvr>
                                        <p:cTn id="16" dur="1" fill="hold">
                                          <p:stCondLst>
                                            <p:cond delay="0"/>
                                          </p:stCondLst>
                                        </p:cTn>
                                        <p:tgtEl>
                                          <p:spTgt spid="606212">
                                            <p:txEl>
                                              <p:pRg st="0" end="0"/>
                                            </p:txEl>
                                          </p:spTgt>
                                        </p:tgtEl>
                                        <p:attrNameLst>
                                          <p:attrName>style.visibility</p:attrName>
                                        </p:attrNameLst>
                                      </p:cBhvr>
                                      <p:to>
                                        <p:strVal val="visible"/>
                                      </p:to>
                                    </p:set>
                                    <p:anim calcmode="discrete" valueType="clr">
                                      <p:cBhvr override="childStyle">
                                        <p:cTn id="17" dur="100"/>
                                        <p:tgtEl>
                                          <p:spTgt spid="60621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100"/>
                                        <p:tgtEl>
                                          <p:spTgt spid="606212">
                                            <p:txEl>
                                              <p:pRg st="0" end="0"/>
                                            </p:txEl>
                                          </p:spTgt>
                                        </p:tgtEl>
                                        <p:attrNameLst>
                                          <p:attrName>fillcolor</p:attrName>
                                        </p:attrNameLst>
                                      </p:cBhvr>
                                      <p:tavLst>
                                        <p:tav tm="0">
                                          <p:val>
                                            <p:clrVal>
                                              <a:schemeClr val="accent2"/>
                                            </p:clrVal>
                                          </p:val>
                                        </p:tav>
                                        <p:tav tm="50000">
                                          <p:val>
                                            <p:clrVal>
                                              <a:schemeClr val="hlink"/>
                                            </p:clrVal>
                                          </p:val>
                                        </p:tav>
                                      </p:tavLst>
                                    </p:anim>
                                    <p:set>
                                      <p:cBhvr>
                                        <p:cTn id="19" dur="100"/>
                                        <p:tgtEl>
                                          <p:spTgt spid="606212">
                                            <p:txEl>
                                              <p:pRg st="0" end="0"/>
                                            </p:txEl>
                                          </p:spTgt>
                                        </p:tgtEl>
                                        <p:attrNameLst>
                                          <p:attrName>fill.type</p:attrName>
                                        </p:attrNameLst>
                                      </p:cBhvr>
                                      <p:to>
                                        <p:strVal val="solid"/>
                                      </p:to>
                                    </p:set>
                                  </p:childTnLst>
                                </p:cTn>
                              </p:par>
                            </p:childTnLst>
                          </p:cTn>
                        </p:par>
                        <p:par>
                          <p:cTn id="20" fill="hold">
                            <p:stCondLst>
                              <p:cond delay="650"/>
                            </p:stCondLst>
                            <p:childTnLst>
                              <p:par>
                                <p:cTn id="21" presetID="47" presetClass="entr" presetSubtype="0" fill="hold" grpId="1" nodeType="afterEffect">
                                  <p:stCondLst>
                                    <p:cond delay="0"/>
                                  </p:stCondLst>
                                  <p:childTnLst>
                                    <p:set>
                                      <p:cBhvr>
                                        <p:cTn id="22" dur="1" fill="hold">
                                          <p:stCondLst>
                                            <p:cond delay="0"/>
                                          </p:stCondLst>
                                        </p:cTn>
                                        <p:tgtEl>
                                          <p:spTgt spid="606212">
                                            <p:txEl>
                                              <p:pRg st="1" end="1"/>
                                            </p:txEl>
                                          </p:spTgt>
                                        </p:tgtEl>
                                        <p:attrNameLst>
                                          <p:attrName>style.visibility</p:attrName>
                                        </p:attrNameLst>
                                      </p:cBhvr>
                                      <p:to>
                                        <p:strVal val="visible"/>
                                      </p:to>
                                    </p:set>
                                    <p:animEffect transition="in" filter="fade">
                                      <p:cBhvr>
                                        <p:cTn id="23" dur="1000"/>
                                        <p:tgtEl>
                                          <p:spTgt spid="606212">
                                            <p:txEl>
                                              <p:pRg st="1" end="1"/>
                                            </p:txEl>
                                          </p:spTgt>
                                        </p:tgtEl>
                                      </p:cBhvr>
                                    </p:animEffect>
                                    <p:anim calcmode="lin" valueType="num">
                                      <p:cBhvr>
                                        <p:cTn id="24" dur="1000" fill="hold"/>
                                        <p:tgtEl>
                                          <p:spTgt spid="606212">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606212">
                                            <p:txEl>
                                              <p:pRg st="1" end="1"/>
                                            </p:txEl>
                                          </p:spTgt>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0"/>
                                  </p:stCondLst>
                                  <p:childTnLst>
                                    <p:set>
                                      <p:cBhvr>
                                        <p:cTn id="27" dur="1" fill="hold">
                                          <p:stCondLst>
                                            <p:cond delay="0"/>
                                          </p:stCondLst>
                                        </p:cTn>
                                        <p:tgtEl>
                                          <p:spTgt spid="606214"/>
                                        </p:tgtEl>
                                        <p:attrNameLst>
                                          <p:attrName>style.visibility</p:attrName>
                                        </p:attrNameLst>
                                      </p:cBhvr>
                                      <p:to>
                                        <p:strVal val="visible"/>
                                      </p:to>
                                    </p:set>
                                    <p:animEffect transition="in" filter="fade">
                                      <p:cBhvr>
                                        <p:cTn id="28" dur="1000"/>
                                        <p:tgtEl>
                                          <p:spTgt spid="606214"/>
                                        </p:tgtEl>
                                      </p:cBhvr>
                                    </p:animEffect>
                                    <p:anim calcmode="lin" valueType="num">
                                      <p:cBhvr>
                                        <p:cTn id="29" dur="1000" fill="hold"/>
                                        <p:tgtEl>
                                          <p:spTgt spid="606214"/>
                                        </p:tgtEl>
                                        <p:attrNameLst>
                                          <p:attrName>ppt_x</p:attrName>
                                        </p:attrNameLst>
                                      </p:cBhvr>
                                      <p:tavLst>
                                        <p:tav tm="0">
                                          <p:val>
                                            <p:strVal val="#ppt_x"/>
                                          </p:val>
                                        </p:tav>
                                        <p:tav tm="100000">
                                          <p:val>
                                            <p:strVal val="#ppt_x"/>
                                          </p:val>
                                        </p:tav>
                                      </p:tavLst>
                                    </p:anim>
                                    <p:anim calcmode="lin" valueType="num">
                                      <p:cBhvr>
                                        <p:cTn id="30" dur="1000" fill="hold"/>
                                        <p:tgtEl>
                                          <p:spTgt spid="606214"/>
                                        </p:tgtEl>
                                        <p:attrNameLst>
                                          <p:attrName>ppt_y</p:attrName>
                                        </p:attrNameLst>
                                      </p:cBhvr>
                                      <p:tavLst>
                                        <p:tav tm="0">
                                          <p:val>
                                            <p:strVal val="#ppt_y-.1"/>
                                          </p:val>
                                        </p:tav>
                                        <p:tav tm="100000">
                                          <p:val>
                                            <p:strVal val="#ppt_y"/>
                                          </p:val>
                                        </p:tav>
                                      </p:tavLst>
                                    </p:anim>
                                  </p:childTnLst>
                                </p:cTn>
                              </p:par>
                            </p:childTnLst>
                          </p:cTn>
                        </p:par>
                        <p:par>
                          <p:cTn id="31" fill="hold">
                            <p:stCondLst>
                              <p:cond delay="1650"/>
                            </p:stCondLst>
                            <p:childTnLst>
                              <p:par>
                                <p:cTn id="32" presetID="47" presetClass="entr" presetSubtype="0" fill="hold" grpId="1" nodeType="afterEffect">
                                  <p:stCondLst>
                                    <p:cond delay="0"/>
                                  </p:stCondLst>
                                  <p:childTnLst>
                                    <p:set>
                                      <p:cBhvr>
                                        <p:cTn id="33" dur="1" fill="hold">
                                          <p:stCondLst>
                                            <p:cond delay="0"/>
                                          </p:stCondLst>
                                        </p:cTn>
                                        <p:tgtEl>
                                          <p:spTgt spid="606212">
                                            <p:txEl>
                                              <p:pRg st="3" end="3"/>
                                            </p:txEl>
                                          </p:spTgt>
                                        </p:tgtEl>
                                        <p:attrNameLst>
                                          <p:attrName>style.visibility</p:attrName>
                                        </p:attrNameLst>
                                      </p:cBhvr>
                                      <p:to>
                                        <p:strVal val="visible"/>
                                      </p:to>
                                    </p:set>
                                    <p:animEffect transition="in" filter="fade">
                                      <p:cBhvr>
                                        <p:cTn id="34" dur="1000"/>
                                        <p:tgtEl>
                                          <p:spTgt spid="606212">
                                            <p:txEl>
                                              <p:pRg st="3" end="3"/>
                                            </p:txEl>
                                          </p:spTgt>
                                        </p:tgtEl>
                                      </p:cBhvr>
                                    </p:animEffect>
                                    <p:anim calcmode="lin" valueType="num">
                                      <p:cBhvr>
                                        <p:cTn id="35" dur="1000" fill="hold"/>
                                        <p:tgtEl>
                                          <p:spTgt spid="606212">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6062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5"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1000" fill="hold"/>
                                        <p:tgtEl>
                                          <p:spTgt spid="8"/>
                                        </p:tgtEl>
                                        <p:attrNameLst>
                                          <p:attrName>ppt_w</p:attrName>
                                        </p:attrNameLst>
                                      </p:cBhvr>
                                      <p:tavLst>
                                        <p:tav tm="0">
                                          <p:val>
                                            <p:fltVal val="0"/>
                                          </p:val>
                                        </p:tav>
                                        <p:tav tm="100000">
                                          <p:val>
                                            <p:strVal val="#ppt_w"/>
                                          </p:val>
                                        </p:tav>
                                      </p:tavLst>
                                    </p:anim>
                                    <p:anim calcmode="lin" valueType="num">
                                      <p:cBhvr>
                                        <p:cTn id="42" dur="1000" fill="hold"/>
                                        <p:tgtEl>
                                          <p:spTgt spid="8"/>
                                        </p:tgtEl>
                                        <p:attrNameLst>
                                          <p:attrName>ppt_h</p:attrName>
                                        </p:attrNameLst>
                                      </p:cBhvr>
                                      <p:tavLst>
                                        <p:tav tm="0">
                                          <p:val>
                                            <p:fltVal val="0"/>
                                          </p:val>
                                        </p:tav>
                                        <p:tav tm="100000">
                                          <p:val>
                                            <p:strVal val="#ppt_h"/>
                                          </p:val>
                                        </p:tav>
                                      </p:tavLst>
                                    </p:anim>
                                    <p:anim calcmode="lin" valueType="num">
                                      <p:cBhvr>
                                        <p:cTn id="43"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4"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5" fill="hold">
                            <p:stCondLst>
                              <p:cond delay="1000"/>
                            </p:stCondLst>
                            <p:childTnLst>
                              <p:par>
                                <p:cTn id="46" presetID="3" presetClass="entr" presetSubtype="10" fill="hold" grpId="0" nodeType="after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blinds(horizontal)">
                                      <p:cBhvr>
                                        <p:cTn id="48" dur="500"/>
                                        <p:tgtEl>
                                          <p:spTgt spid="61"/>
                                        </p:tgtEl>
                                      </p:cBhvr>
                                    </p:animEffect>
                                  </p:childTnLst>
                                </p:cTn>
                              </p:par>
                            </p:childTnLst>
                          </p:cTn>
                        </p:par>
                      </p:childTnLst>
                    </p:cTn>
                  </p:par>
                  <p:par>
                    <p:cTn id="49" fill="hold">
                      <p:stCondLst>
                        <p:cond delay="indefinite"/>
                      </p:stCondLst>
                      <p:childTnLst>
                        <p:par>
                          <p:cTn id="50" fill="hold">
                            <p:stCondLst>
                              <p:cond delay="0"/>
                            </p:stCondLst>
                            <p:childTnLst>
                              <p:par>
                                <p:cTn id="51" presetID="27" presetClass="entr" presetSubtype="0" fill="hold" grpId="0" nodeType="clickEffect">
                                  <p:stCondLst>
                                    <p:cond delay="0"/>
                                  </p:stCondLst>
                                  <p:iterate type="lt">
                                    <p:tmPct val="50000"/>
                                  </p:iterate>
                                  <p:childTnLst>
                                    <p:set>
                                      <p:cBhvr>
                                        <p:cTn id="52" dur="1" fill="hold">
                                          <p:stCondLst>
                                            <p:cond delay="0"/>
                                          </p:stCondLst>
                                        </p:cTn>
                                        <p:tgtEl>
                                          <p:spTgt spid="606246">
                                            <p:txEl>
                                              <p:pRg st="0" end="0"/>
                                            </p:txEl>
                                          </p:spTgt>
                                        </p:tgtEl>
                                        <p:attrNameLst>
                                          <p:attrName>style.visibility</p:attrName>
                                        </p:attrNameLst>
                                      </p:cBhvr>
                                      <p:to>
                                        <p:strVal val="visible"/>
                                      </p:to>
                                    </p:set>
                                    <p:anim calcmode="discrete" valueType="clr">
                                      <p:cBhvr override="childStyle">
                                        <p:cTn id="53" dur="100"/>
                                        <p:tgtEl>
                                          <p:spTgt spid="60624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4" dur="100"/>
                                        <p:tgtEl>
                                          <p:spTgt spid="606246">
                                            <p:txEl>
                                              <p:pRg st="0" end="0"/>
                                            </p:txEl>
                                          </p:spTgt>
                                        </p:tgtEl>
                                        <p:attrNameLst>
                                          <p:attrName>fillcolor</p:attrName>
                                        </p:attrNameLst>
                                      </p:cBhvr>
                                      <p:tavLst>
                                        <p:tav tm="0">
                                          <p:val>
                                            <p:clrVal>
                                              <a:schemeClr val="accent2"/>
                                            </p:clrVal>
                                          </p:val>
                                        </p:tav>
                                        <p:tav tm="50000">
                                          <p:val>
                                            <p:clrVal>
                                              <a:schemeClr val="hlink"/>
                                            </p:clrVal>
                                          </p:val>
                                        </p:tav>
                                      </p:tavLst>
                                    </p:anim>
                                    <p:set>
                                      <p:cBhvr>
                                        <p:cTn id="55" dur="100"/>
                                        <p:tgtEl>
                                          <p:spTgt spid="606246">
                                            <p:txEl>
                                              <p:pRg st="0" end="0"/>
                                            </p:txEl>
                                          </p:spTgt>
                                        </p:tgtEl>
                                        <p:attrNameLst>
                                          <p:attrName>fill.type</p:attrName>
                                        </p:attrNameLst>
                                      </p:cBhvr>
                                      <p:to>
                                        <p:strVal val="solid"/>
                                      </p:to>
                                    </p:set>
                                  </p:childTnLst>
                                </p:cTn>
                              </p:par>
                            </p:childTnLst>
                          </p:cTn>
                        </p:par>
                        <p:par>
                          <p:cTn id="56" fill="hold">
                            <p:stCondLst>
                              <p:cond delay="550"/>
                            </p:stCondLst>
                            <p:childTnLst>
                              <p:par>
                                <p:cTn id="57" presetID="47" presetClass="entr" presetSubtype="0" fill="hold" grpId="0" nodeType="afterEffect">
                                  <p:stCondLst>
                                    <p:cond delay="0"/>
                                  </p:stCondLst>
                                  <p:childTnLst>
                                    <p:set>
                                      <p:cBhvr>
                                        <p:cTn id="58" dur="1" fill="hold">
                                          <p:stCondLst>
                                            <p:cond delay="0"/>
                                          </p:stCondLst>
                                        </p:cTn>
                                        <p:tgtEl>
                                          <p:spTgt spid="606246">
                                            <p:txEl>
                                              <p:pRg st="1" end="1"/>
                                            </p:txEl>
                                          </p:spTgt>
                                        </p:tgtEl>
                                        <p:attrNameLst>
                                          <p:attrName>style.visibility</p:attrName>
                                        </p:attrNameLst>
                                      </p:cBhvr>
                                      <p:to>
                                        <p:strVal val="visible"/>
                                      </p:to>
                                    </p:set>
                                    <p:animEffect transition="in" filter="fade">
                                      <p:cBhvr>
                                        <p:cTn id="59" dur="1000"/>
                                        <p:tgtEl>
                                          <p:spTgt spid="606246">
                                            <p:txEl>
                                              <p:pRg st="1" end="1"/>
                                            </p:txEl>
                                          </p:spTgt>
                                        </p:tgtEl>
                                      </p:cBhvr>
                                    </p:animEffect>
                                    <p:anim calcmode="lin" valueType="num">
                                      <p:cBhvr>
                                        <p:cTn id="60" dur="1000" fill="hold"/>
                                        <p:tgtEl>
                                          <p:spTgt spid="606246">
                                            <p:txEl>
                                              <p:pRg st="1" end="1"/>
                                            </p:txEl>
                                          </p:spTgt>
                                        </p:tgtEl>
                                        <p:attrNameLst>
                                          <p:attrName>ppt_x</p:attrName>
                                        </p:attrNameLst>
                                      </p:cBhvr>
                                      <p:tavLst>
                                        <p:tav tm="0">
                                          <p:val>
                                            <p:strVal val="#ppt_x"/>
                                          </p:val>
                                        </p:tav>
                                        <p:tav tm="100000">
                                          <p:val>
                                            <p:strVal val="#ppt_x"/>
                                          </p:val>
                                        </p:tav>
                                      </p:tavLst>
                                    </p:anim>
                                    <p:anim calcmode="lin" valueType="num">
                                      <p:cBhvr>
                                        <p:cTn id="61" dur="1000" fill="hold"/>
                                        <p:tgtEl>
                                          <p:spTgt spid="606246">
                                            <p:txEl>
                                              <p:pRg st="1" end="1"/>
                                            </p:txEl>
                                          </p:spTgt>
                                        </p:tgtEl>
                                        <p:attrNameLst>
                                          <p:attrName>ppt_y</p:attrName>
                                        </p:attrNameLst>
                                      </p:cBhvr>
                                      <p:tavLst>
                                        <p:tav tm="0">
                                          <p:val>
                                            <p:strVal val="#ppt_y-.1"/>
                                          </p:val>
                                        </p:tav>
                                        <p:tav tm="100000">
                                          <p:val>
                                            <p:strVal val="#ppt_y"/>
                                          </p:val>
                                        </p:tav>
                                      </p:tavLst>
                                    </p:anim>
                                  </p:childTnLst>
                                </p:cTn>
                              </p:par>
                            </p:childTnLst>
                          </p:cTn>
                        </p:par>
                        <p:par>
                          <p:cTn id="62" fill="hold">
                            <p:stCondLst>
                              <p:cond delay="1550"/>
                            </p:stCondLst>
                            <p:childTnLst>
                              <p:par>
                                <p:cTn id="63" presetID="47" presetClass="entr" presetSubtype="0" fill="hold" nodeType="afterEffect">
                                  <p:stCondLst>
                                    <p:cond delay="0"/>
                                  </p:stCondLst>
                                  <p:childTnLst>
                                    <p:set>
                                      <p:cBhvr>
                                        <p:cTn id="64" dur="1" fill="hold">
                                          <p:stCondLst>
                                            <p:cond delay="0"/>
                                          </p:stCondLst>
                                        </p:cTn>
                                        <p:tgtEl>
                                          <p:spTgt spid="606215"/>
                                        </p:tgtEl>
                                        <p:attrNameLst>
                                          <p:attrName>style.visibility</p:attrName>
                                        </p:attrNameLst>
                                      </p:cBhvr>
                                      <p:to>
                                        <p:strVal val="visible"/>
                                      </p:to>
                                    </p:set>
                                    <p:animEffect transition="in" filter="fade">
                                      <p:cBhvr>
                                        <p:cTn id="65" dur="1000"/>
                                        <p:tgtEl>
                                          <p:spTgt spid="606215"/>
                                        </p:tgtEl>
                                      </p:cBhvr>
                                    </p:animEffect>
                                    <p:anim calcmode="lin" valueType="num">
                                      <p:cBhvr>
                                        <p:cTn id="66" dur="1000" fill="hold"/>
                                        <p:tgtEl>
                                          <p:spTgt spid="606215"/>
                                        </p:tgtEl>
                                        <p:attrNameLst>
                                          <p:attrName>ppt_x</p:attrName>
                                        </p:attrNameLst>
                                      </p:cBhvr>
                                      <p:tavLst>
                                        <p:tav tm="0">
                                          <p:val>
                                            <p:strVal val="#ppt_x"/>
                                          </p:val>
                                        </p:tav>
                                        <p:tav tm="100000">
                                          <p:val>
                                            <p:strVal val="#ppt_x"/>
                                          </p:val>
                                        </p:tav>
                                      </p:tavLst>
                                    </p:anim>
                                    <p:anim calcmode="lin" valueType="num">
                                      <p:cBhvr>
                                        <p:cTn id="67" dur="1000" fill="hold"/>
                                        <p:tgtEl>
                                          <p:spTgt spid="606215"/>
                                        </p:tgtEl>
                                        <p:attrNameLst>
                                          <p:attrName>ppt_y</p:attrName>
                                        </p:attrNameLst>
                                      </p:cBhvr>
                                      <p:tavLst>
                                        <p:tav tm="0">
                                          <p:val>
                                            <p:strVal val="#ppt_y-.1"/>
                                          </p:val>
                                        </p:tav>
                                        <p:tav tm="100000">
                                          <p:val>
                                            <p:strVal val="#ppt_y"/>
                                          </p:val>
                                        </p:tav>
                                      </p:tavLst>
                                    </p:anim>
                                  </p:childTnLst>
                                </p:cTn>
                              </p:par>
                            </p:childTnLst>
                          </p:cTn>
                        </p:par>
                        <p:par>
                          <p:cTn id="68" fill="hold">
                            <p:stCondLst>
                              <p:cond delay="2550"/>
                            </p:stCondLst>
                            <p:childTnLst>
                              <p:par>
                                <p:cTn id="69" presetID="47" presetClass="entr" presetSubtype="0" fill="hold" grpId="0" nodeType="afterEffect">
                                  <p:stCondLst>
                                    <p:cond delay="0"/>
                                  </p:stCondLst>
                                  <p:childTnLst>
                                    <p:set>
                                      <p:cBhvr>
                                        <p:cTn id="70" dur="1" fill="hold">
                                          <p:stCondLst>
                                            <p:cond delay="0"/>
                                          </p:stCondLst>
                                        </p:cTn>
                                        <p:tgtEl>
                                          <p:spTgt spid="606246">
                                            <p:txEl>
                                              <p:pRg st="3" end="3"/>
                                            </p:txEl>
                                          </p:spTgt>
                                        </p:tgtEl>
                                        <p:attrNameLst>
                                          <p:attrName>style.visibility</p:attrName>
                                        </p:attrNameLst>
                                      </p:cBhvr>
                                      <p:to>
                                        <p:strVal val="visible"/>
                                      </p:to>
                                    </p:set>
                                    <p:animEffect transition="in" filter="fade">
                                      <p:cBhvr>
                                        <p:cTn id="71" dur="1000"/>
                                        <p:tgtEl>
                                          <p:spTgt spid="606246">
                                            <p:txEl>
                                              <p:pRg st="3" end="3"/>
                                            </p:txEl>
                                          </p:spTgt>
                                        </p:tgtEl>
                                      </p:cBhvr>
                                    </p:animEffect>
                                    <p:anim calcmode="lin" valueType="num">
                                      <p:cBhvr>
                                        <p:cTn id="72" dur="1000" fill="hold"/>
                                        <p:tgtEl>
                                          <p:spTgt spid="606246">
                                            <p:txEl>
                                              <p:pRg st="3" end="3"/>
                                            </p:txEl>
                                          </p:spTgt>
                                        </p:tgtEl>
                                        <p:attrNameLst>
                                          <p:attrName>ppt_x</p:attrName>
                                        </p:attrNameLst>
                                      </p:cBhvr>
                                      <p:tavLst>
                                        <p:tav tm="0">
                                          <p:val>
                                            <p:strVal val="#ppt_x"/>
                                          </p:val>
                                        </p:tav>
                                        <p:tav tm="100000">
                                          <p:val>
                                            <p:strVal val="#ppt_x"/>
                                          </p:val>
                                        </p:tav>
                                      </p:tavLst>
                                    </p:anim>
                                    <p:anim calcmode="lin" valueType="num">
                                      <p:cBhvr>
                                        <p:cTn id="73" dur="1000" fill="hold"/>
                                        <p:tgtEl>
                                          <p:spTgt spid="60624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5" presetClass="entr" presetSubtype="0" fill="hold" nodeType="clickEffect">
                                  <p:stCondLst>
                                    <p:cond delay="0"/>
                                  </p:stCondLst>
                                  <p:childTnLst>
                                    <p:set>
                                      <p:cBhvr>
                                        <p:cTn id="77" dur="1" fill="hold">
                                          <p:stCondLst>
                                            <p:cond delay="0"/>
                                          </p:stCondLst>
                                        </p:cTn>
                                        <p:tgtEl>
                                          <p:spTgt spid="2"/>
                                        </p:tgtEl>
                                        <p:attrNameLst>
                                          <p:attrName>style.visibility</p:attrName>
                                        </p:attrNameLst>
                                      </p:cBhvr>
                                      <p:to>
                                        <p:strVal val="visible"/>
                                      </p:to>
                                    </p:set>
                                    <p:anim calcmode="lin" valueType="num">
                                      <p:cBhvr>
                                        <p:cTn id="78" dur="1000" fill="hold"/>
                                        <p:tgtEl>
                                          <p:spTgt spid="2"/>
                                        </p:tgtEl>
                                        <p:attrNameLst>
                                          <p:attrName>ppt_w</p:attrName>
                                        </p:attrNameLst>
                                      </p:cBhvr>
                                      <p:tavLst>
                                        <p:tav tm="0">
                                          <p:val>
                                            <p:fltVal val="0"/>
                                          </p:val>
                                        </p:tav>
                                        <p:tav tm="100000">
                                          <p:val>
                                            <p:strVal val="#ppt_w"/>
                                          </p:val>
                                        </p:tav>
                                      </p:tavLst>
                                    </p:anim>
                                    <p:anim calcmode="lin" valueType="num">
                                      <p:cBhvr>
                                        <p:cTn id="79" dur="1000" fill="hold"/>
                                        <p:tgtEl>
                                          <p:spTgt spid="2"/>
                                        </p:tgtEl>
                                        <p:attrNameLst>
                                          <p:attrName>ppt_h</p:attrName>
                                        </p:attrNameLst>
                                      </p:cBhvr>
                                      <p:tavLst>
                                        <p:tav tm="0">
                                          <p:val>
                                            <p:fltVal val="0"/>
                                          </p:val>
                                        </p:tav>
                                        <p:tav tm="100000">
                                          <p:val>
                                            <p:strVal val="#ppt_h"/>
                                          </p:val>
                                        </p:tav>
                                      </p:tavLst>
                                    </p:anim>
                                    <p:anim calcmode="lin" valueType="num">
                                      <p:cBhvr>
                                        <p:cTn id="80"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81"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82" fill="hold">
                            <p:stCondLst>
                              <p:cond delay="1000"/>
                            </p:stCondLst>
                            <p:childTnLst>
                              <p:par>
                                <p:cTn id="83" presetID="4" presetClass="entr" presetSubtype="16" fill="hold" grpId="0" nodeType="afterEffect">
                                  <p:stCondLst>
                                    <p:cond delay="0"/>
                                  </p:stCondLst>
                                  <p:childTnLst>
                                    <p:set>
                                      <p:cBhvr>
                                        <p:cTn id="84" dur="1" fill="hold">
                                          <p:stCondLst>
                                            <p:cond delay="0"/>
                                          </p:stCondLst>
                                        </p:cTn>
                                        <p:tgtEl>
                                          <p:spTgt spid="63"/>
                                        </p:tgtEl>
                                        <p:attrNameLst>
                                          <p:attrName>style.visibility</p:attrName>
                                        </p:attrNameLst>
                                      </p:cBhvr>
                                      <p:to>
                                        <p:strVal val="visible"/>
                                      </p:to>
                                    </p:set>
                                    <p:animEffect transition="in" filter="box(in)">
                                      <p:cBhvr>
                                        <p:cTn id="8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46" grpId="0" build="p"/>
      <p:bldP spid="606210" grpId="0"/>
      <p:bldP spid="606212" grpId="0" build="p"/>
      <p:bldP spid="606212" grpId="1" build="p"/>
      <p:bldP spid="61" grpId="0"/>
      <p:bldP spid="6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Slide Number Placeholder 5"/>
          <p:cNvSpPr>
            <a:spLocks noGrp="1"/>
          </p:cNvSpPr>
          <p:nvPr>
            <p:ph type="sldNum" sz="quarter" idx="12"/>
          </p:nvPr>
        </p:nvSpPr>
        <p:spPr>
          <a:noFill/>
        </p:spPr>
        <p:txBody>
          <a:bodyPr/>
          <a:lstStyle/>
          <a:p>
            <a:r>
              <a:rPr lang="en-US" altLang="zh-CN" smtClean="0">
                <a:cs typeface="Arial" charset="0"/>
              </a:rPr>
              <a:t>3-</a:t>
            </a:r>
            <a:fld id="{5FE1776D-3396-48C3-B3E9-180900ECF8E0}" type="slidenum">
              <a:rPr lang="en-US" altLang="zh-CN" smtClean="0">
                <a:cs typeface="Arial" charset="0"/>
              </a:rPr>
              <a:pPr/>
              <a:t>18</a:t>
            </a:fld>
            <a:endParaRPr lang="en-US" altLang="zh-CN" smtClean="0">
              <a:cs typeface="Arial" charset="0"/>
            </a:endParaRPr>
          </a:p>
        </p:txBody>
      </p:sp>
      <p:sp>
        <p:nvSpPr>
          <p:cNvPr id="13316" name="Rectangle 2"/>
          <p:cNvSpPr>
            <a:spLocks noGrp="1" noChangeArrowheads="1"/>
          </p:cNvSpPr>
          <p:nvPr>
            <p:ph type="title"/>
          </p:nvPr>
        </p:nvSpPr>
        <p:spPr/>
        <p:txBody>
          <a:bodyPr/>
          <a:lstStyle/>
          <a:p>
            <a:pPr eaLnBrk="1" hangingPunct="1"/>
            <a:r>
              <a:rPr lang="en-US" altLang="zh-CN" dirty="0" smtClean="0">
                <a:ea typeface="宋体" pitchFamily="2" charset="-122"/>
              </a:rPr>
              <a:t>Existence &amp; Uniqueness of Stationary Distribution</a:t>
            </a:r>
          </a:p>
        </p:txBody>
      </p:sp>
      <p:sp>
        <p:nvSpPr>
          <p:cNvPr id="13317" name="Rectangle 3"/>
          <p:cNvSpPr>
            <a:spLocks noGrp="1" noChangeArrowheads="1"/>
          </p:cNvSpPr>
          <p:nvPr>
            <p:ph type="body" idx="1"/>
          </p:nvPr>
        </p:nvSpPr>
        <p:spPr/>
        <p:txBody>
          <a:bodyPr/>
          <a:lstStyle/>
          <a:p>
            <a:pPr eaLnBrk="1" hangingPunct="1"/>
            <a:r>
              <a:rPr lang="en-US" altLang="zh-CN" u="sng" dirty="0" smtClean="0">
                <a:ea typeface="宋体" pitchFamily="2" charset="-122"/>
              </a:rPr>
              <a:t>Theorem:</a:t>
            </a:r>
            <a:r>
              <a:rPr lang="en-US" altLang="zh-CN" dirty="0" smtClean="0">
                <a:solidFill>
                  <a:srgbClr val="FF0000"/>
                </a:solidFill>
                <a:ea typeface="宋体" pitchFamily="2" charset="-122"/>
              </a:rPr>
              <a:t> </a:t>
            </a:r>
            <a:r>
              <a:rPr lang="en-US" altLang="zh-CN" dirty="0" smtClean="0">
                <a:ea typeface="宋体" pitchFamily="2" charset="-122"/>
              </a:rPr>
              <a:t>If a Markov chain is </a:t>
            </a:r>
          </a:p>
          <a:p>
            <a:pPr lvl="4" eaLnBrk="1" hangingPunct="1">
              <a:buNone/>
            </a:pPr>
            <a:r>
              <a:rPr lang="en-US" altLang="zh-CN" sz="2400" dirty="0" smtClean="0">
                <a:ea typeface="宋体" pitchFamily="2" charset="-122"/>
              </a:rPr>
              <a:t>(a) irreducible, </a:t>
            </a:r>
          </a:p>
          <a:p>
            <a:pPr lvl="4" eaLnBrk="1" hangingPunct="1">
              <a:buNone/>
            </a:pPr>
            <a:r>
              <a:rPr lang="en-US" altLang="zh-CN" sz="2400" dirty="0" smtClean="0">
                <a:ea typeface="宋体" pitchFamily="2" charset="-122"/>
              </a:rPr>
              <a:t>(b) </a:t>
            </a:r>
            <a:r>
              <a:rPr lang="en-US" altLang="zh-CN" sz="2400" dirty="0" err="1" smtClean="0">
                <a:ea typeface="宋体" pitchFamily="2" charset="-122"/>
              </a:rPr>
              <a:t>aperiodic</a:t>
            </a:r>
            <a:r>
              <a:rPr lang="en-US" altLang="zh-CN" sz="2400" dirty="0" smtClean="0">
                <a:ea typeface="宋体" pitchFamily="2" charset="-122"/>
              </a:rPr>
              <a:t>, </a:t>
            </a:r>
          </a:p>
          <a:p>
            <a:pPr lvl="4" eaLnBrk="1" hangingPunct="1">
              <a:buNone/>
            </a:pPr>
            <a:r>
              <a:rPr lang="en-US" altLang="zh-CN" sz="2400" dirty="0" smtClean="0">
                <a:ea typeface="宋体" pitchFamily="2" charset="-122"/>
              </a:rPr>
              <a:t>(c) </a:t>
            </a:r>
            <a:r>
              <a:rPr lang="en-US" sz="2400" dirty="0" smtClean="0"/>
              <a:t>homogeneous, and </a:t>
            </a:r>
          </a:p>
          <a:p>
            <a:pPr lvl="4" eaLnBrk="1" hangingPunct="1">
              <a:buNone/>
            </a:pPr>
            <a:r>
              <a:rPr lang="en-US" sz="2400" dirty="0" smtClean="0"/>
              <a:t>(d) has finite states,  </a:t>
            </a:r>
          </a:p>
          <a:p>
            <a:pPr eaLnBrk="1" hangingPunct="1">
              <a:buNone/>
            </a:pPr>
            <a:r>
              <a:rPr lang="en-US" dirty="0" smtClean="0"/>
              <a:t>then the stationary distribution of the Markov chain </a:t>
            </a:r>
          </a:p>
          <a:p>
            <a:pPr eaLnBrk="1" hangingPunct="1">
              <a:buNone/>
            </a:pPr>
            <a:r>
              <a:rPr lang="en-US" dirty="0" smtClean="0"/>
              <a:t>must exist and be unique.</a:t>
            </a:r>
            <a:endParaRPr lang="zh-CN" altLang="en-US" dirty="0" smtClean="0">
              <a:ea typeface="宋体" pitchFamily="2" charset="-122"/>
            </a:endParaRPr>
          </a:p>
        </p:txBody>
      </p:sp>
      <p:sp>
        <p:nvSpPr>
          <p:cNvPr id="5" name="Rectangle 8"/>
          <p:cNvSpPr>
            <a:spLocks noChangeArrowheads="1"/>
          </p:cNvSpPr>
          <p:nvPr/>
        </p:nvSpPr>
        <p:spPr bwMode="auto">
          <a:xfrm>
            <a:off x="1177253" y="4805875"/>
            <a:ext cx="6697577" cy="1163560"/>
          </a:xfrm>
          <a:prstGeom prst="rect">
            <a:avLst/>
          </a:prstGeom>
          <a:solidFill>
            <a:srgbClr val="FFFF00"/>
          </a:solidFill>
          <a:ln w="9525" algn="ctr">
            <a:solidFill>
              <a:schemeClr val="tx1"/>
            </a:solidFill>
            <a:round/>
            <a:headEnd/>
            <a:tailEnd type="triangle" w="med" len="med"/>
          </a:ln>
        </p:spPr>
        <p:txBody>
          <a:bodyPr/>
          <a:lstStyle/>
          <a:p>
            <a:r>
              <a:rPr lang="en-US" altLang="zh-CN" sz="2400" b="1" dirty="0" smtClean="0">
                <a:ea typeface="宋体" pitchFamily="2" charset="-122"/>
              </a:rPr>
              <a:t>In the practical application, we are most interested in </a:t>
            </a:r>
            <a:r>
              <a:rPr lang="en-US" altLang="zh-CN" sz="2400" b="1" dirty="0" smtClean="0">
                <a:solidFill>
                  <a:srgbClr val="FF0000"/>
                </a:solidFill>
                <a:ea typeface="宋体" pitchFamily="2" charset="-122"/>
              </a:rPr>
              <a:t>the stationary distribution</a:t>
            </a:r>
            <a:r>
              <a:rPr lang="en-US" altLang="zh-CN" sz="2400" b="1" dirty="0" smtClean="0">
                <a:ea typeface="宋体" pitchFamily="2" charset="-122"/>
              </a:rPr>
              <a:t>, rather than the transient distribution.</a:t>
            </a:r>
            <a:endParaRPr lang="en-US" altLang="zh-CN" sz="2400" dirty="0">
              <a:ea typeface="宋体" pitchFamily="2" charset="-122"/>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Slide Number Placeholder 6"/>
          <p:cNvSpPr>
            <a:spLocks noGrp="1"/>
          </p:cNvSpPr>
          <p:nvPr>
            <p:ph type="sldNum" sz="quarter" idx="12"/>
          </p:nvPr>
        </p:nvSpPr>
        <p:spPr>
          <a:noFill/>
        </p:spPr>
        <p:txBody>
          <a:bodyPr/>
          <a:lstStyle/>
          <a:p>
            <a:r>
              <a:rPr lang="en-US" altLang="zh-CN" smtClean="0">
                <a:cs typeface="Arial" charset="0"/>
              </a:rPr>
              <a:t>3-</a:t>
            </a:r>
            <a:fld id="{CAA9A1D2-BEF2-43E5-84B7-1588728E43D6}" type="slidenum">
              <a:rPr lang="en-US" altLang="zh-CN" smtClean="0">
                <a:cs typeface="Arial" charset="0"/>
              </a:rPr>
              <a:pPr/>
              <a:t>19</a:t>
            </a:fld>
            <a:endParaRPr lang="en-US" altLang="zh-CN" smtClean="0">
              <a:cs typeface="Arial" charset="0"/>
            </a:endParaRPr>
          </a:p>
        </p:txBody>
      </p:sp>
      <p:sp>
        <p:nvSpPr>
          <p:cNvPr id="14341" name="Rectangle 2"/>
          <p:cNvSpPr>
            <a:spLocks noGrp="1" noChangeArrowheads="1"/>
          </p:cNvSpPr>
          <p:nvPr>
            <p:ph type="title"/>
          </p:nvPr>
        </p:nvSpPr>
        <p:spPr/>
        <p:txBody>
          <a:bodyPr/>
          <a:lstStyle/>
          <a:p>
            <a:pPr eaLnBrk="1" hangingPunct="1"/>
            <a:r>
              <a:rPr lang="en-US" altLang="zh-CN" dirty="0" smtClean="0">
                <a:ea typeface="宋体" pitchFamily="2" charset="-122"/>
              </a:rPr>
              <a:t>Calculation of Stationary Distribution</a:t>
            </a:r>
          </a:p>
        </p:txBody>
      </p:sp>
      <p:sp>
        <p:nvSpPr>
          <p:cNvPr id="14343" name="Rectangle 5"/>
          <p:cNvSpPr>
            <a:spLocks noGrp="1" noChangeArrowheads="1"/>
          </p:cNvSpPr>
          <p:nvPr>
            <p:ph type="body" sz="half" idx="2"/>
          </p:nvPr>
        </p:nvSpPr>
        <p:spPr>
          <a:xfrm>
            <a:off x="761970" y="1470345"/>
            <a:ext cx="7804150" cy="576075"/>
          </a:xfrm>
        </p:spPr>
        <p:txBody>
          <a:bodyPr/>
          <a:lstStyle/>
          <a:p>
            <a:pPr eaLnBrk="1" hangingPunct="1">
              <a:buFont typeface="Wingdings" pitchFamily="2" charset="2"/>
              <a:buChar char="q"/>
            </a:pPr>
            <a:r>
              <a:rPr lang="en-US" altLang="zh-CN" sz="3200" dirty="0" smtClean="0">
                <a:solidFill>
                  <a:schemeClr val="folHlink"/>
                </a:solidFill>
                <a:ea typeface="宋体" pitchFamily="2" charset="-122"/>
              </a:rPr>
              <a:t>Finite number of states</a:t>
            </a:r>
          </a:p>
        </p:txBody>
      </p:sp>
      <p:sp>
        <p:nvSpPr>
          <p:cNvPr id="6" name="Rectangle 3"/>
          <p:cNvSpPr txBox="1">
            <a:spLocks noChangeArrowheads="1"/>
          </p:cNvSpPr>
          <p:nvPr/>
        </p:nvSpPr>
        <p:spPr bwMode="auto">
          <a:xfrm>
            <a:off x="969440" y="2008651"/>
            <a:ext cx="6079682" cy="21884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2250" indent="-22225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519113" indent="-182563" algn="l" rtl="0" eaLnBrk="0" fontAlgn="base" hangingPunct="0">
              <a:spcBef>
                <a:spcPct val="20000"/>
              </a:spcBef>
              <a:spcAft>
                <a:spcPct val="0"/>
              </a:spcAft>
              <a:buClr>
                <a:schemeClr val="hlink"/>
              </a:buClr>
              <a:buSzPct val="55000"/>
              <a:buFont typeface="Wingdings" pitchFamily="2" charset="2"/>
              <a:buChar char="n"/>
              <a:defRPr sz="2400">
                <a:solidFill>
                  <a:schemeClr val="tx1"/>
                </a:solidFill>
                <a:latin typeface="+mn-lt"/>
              </a:defRPr>
            </a:lvl2pPr>
            <a:lvl3pPr marL="854075" indent="-173038" algn="l" rtl="0" eaLnBrk="0" fontAlgn="base" hangingPunct="0">
              <a:spcBef>
                <a:spcPct val="20000"/>
              </a:spcBef>
              <a:spcAft>
                <a:spcPct val="0"/>
              </a:spcAft>
              <a:buClr>
                <a:schemeClr val="folHlink"/>
              </a:buClr>
              <a:buSzPct val="50000"/>
              <a:buFont typeface="Wingdings"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18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18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9pPr>
          </a:lstStyle>
          <a:p>
            <a:pPr eaLnBrk="1" hangingPunct="1"/>
            <a:r>
              <a:rPr lang="en-US" altLang="zh-CN" sz="2000" dirty="0" smtClean="0">
                <a:solidFill>
                  <a:srgbClr val="FF0000"/>
                </a:solidFill>
                <a:ea typeface="宋体" pitchFamily="2" charset="-122"/>
              </a:rPr>
              <a:t>Method 1</a:t>
            </a:r>
            <a:r>
              <a:rPr lang="en-US" altLang="zh-CN" sz="2000" dirty="0" smtClean="0">
                <a:ea typeface="宋体" pitchFamily="2" charset="-122"/>
              </a:rPr>
              <a:t>: Solve explicitly the system of equations</a:t>
            </a:r>
          </a:p>
          <a:p>
            <a:pPr lvl="1" eaLnBrk="1" hangingPunct="1"/>
            <a:endParaRPr lang="en-US" altLang="zh-CN" sz="1800" dirty="0" smtClean="0">
              <a:ea typeface="宋体" pitchFamily="2" charset="-122"/>
            </a:endParaRPr>
          </a:p>
          <a:p>
            <a:pPr lvl="1" eaLnBrk="1" hangingPunct="1"/>
            <a:endParaRPr lang="en-US" altLang="zh-CN" sz="1800" dirty="0" smtClean="0">
              <a:ea typeface="宋体" pitchFamily="2" charset="-122"/>
            </a:endParaRPr>
          </a:p>
          <a:p>
            <a:pPr lvl="1" eaLnBrk="1" hangingPunct="1"/>
            <a:endParaRPr lang="en-US" altLang="zh-CN" sz="1800" dirty="0" smtClean="0">
              <a:ea typeface="宋体" pitchFamily="2" charset="-122"/>
            </a:endParaRPr>
          </a:p>
          <a:p>
            <a:pPr lvl="1" eaLnBrk="1" hangingPunct="1"/>
            <a:endParaRPr lang="en-US" altLang="zh-CN" sz="1800" dirty="0" smtClean="0">
              <a:ea typeface="宋体" pitchFamily="2" charset="-122"/>
            </a:endParaRPr>
          </a:p>
          <a:p>
            <a:pPr eaLnBrk="1" hangingPunct="1"/>
            <a:endParaRPr lang="en-US" altLang="zh-CN" sz="2000" dirty="0">
              <a:solidFill>
                <a:srgbClr val="FF0000"/>
              </a:solidFill>
              <a:ea typeface="宋体" pitchFamily="2" charset="-122"/>
            </a:endParaRPr>
          </a:p>
          <a:p>
            <a:pPr eaLnBrk="1" hangingPunct="1"/>
            <a:endParaRPr lang="en-US" altLang="zh-CN" sz="2000" dirty="0" smtClean="0">
              <a:solidFill>
                <a:srgbClr val="FF0000"/>
              </a:solidFill>
              <a:ea typeface="宋体" pitchFamily="2" charset="-122"/>
            </a:endParaRPr>
          </a:p>
          <a:p>
            <a:pPr eaLnBrk="1" hangingPunct="1">
              <a:buSzPct val="80000"/>
            </a:pPr>
            <a:endParaRPr lang="en-US" altLang="zh-CN" sz="2000" dirty="0" smtClean="0">
              <a:ea typeface="宋体" pitchFamily="2" charset="-122"/>
              <a:sym typeface="Symbol" pitchFamily="18" charset="2"/>
            </a:endParaRPr>
          </a:p>
        </p:txBody>
      </p:sp>
      <p:graphicFrame>
        <p:nvGraphicFramePr>
          <p:cNvPr id="8" name="Object 4"/>
          <p:cNvGraphicFramePr>
            <a:graphicFrameLocks noChangeAspect="1"/>
          </p:cNvGraphicFramePr>
          <p:nvPr>
            <p:extLst>
              <p:ext uri="{D42A27DB-BD31-4B8C-83A1-F6EECF244321}">
                <p14:modId xmlns:p14="http://schemas.microsoft.com/office/powerpoint/2010/main" val="503771238"/>
              </p:ext>
            </p:extLst>
          </p:nvPr>
        </p:nvGraphicFramePr>
        <p:xfrm>
          <a:off x="1230765" y="2714805"/>
          <a:ext cx="2906712" cy="1136650"/>
        </p:xfrm>
        <a:graphic>
          <a:graphicData uri="http://schemas.openxmlformats.org/presentationml/2006/ole">
            <mc:AlternateContent xmlns:mc="http://schemas.openxmlformats.org/markup-compatibility/2006">
              <mc:Choice xmlns:v="urn:schemas-microsoft-com:vml" Requires="v">
                <p:oleObj spid="_x0000_s93228" name="Equation" r:id="rId4" imgW="1828800" imgH="711000" progId="Equation.DSMT4">
                  <p:embed/>
                </p:oleObj>
              </mc:Choice>
              <mc:Fallback>
                <p:oleObj name="Equation" r:id="rId4" imgW="1828800" imgH="711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0765" y="2714805"/>
                        <a:ext cx="2906712" cy="113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p:nvSpPr>
        <p:spPr>
          <a:xfrm>
            <a:off x="4802430" y="3106684"/>
            <a:ext cx="2304300" cy="584775"/>
          </a:xfrm>
          <a:prstGeom prst="rect">
            <a:avLst/>
          </a:prstGeom>
        </p:spPr>
        <p:txBody>
          <a:bodyPr wrap="square">
            <a:spAutoFit/>
          </a:bodyPr>
          <a:lstStyle/>
          <a:p>
            <a:r>
              <a:rPr lang="zh-CN" altLang="zh-CN" dirty="0" smtClean="0">
                <a:sym typeface="Symbol"/>
              </a:rPr>
              <a:t></a:t>
            </a:r>
            <a:r>
              <a:rPr lang="zh-CN" altLang="en-US" dirty="0" smtClean="0">
                <a:sym typeface="Symbol"/>
              </a:rPr>
              <a:t></a:t>
            </a:r>
            <a:r>
              <a:rPr lang="en-US" altLang="zh-CN" dirty="0">
                <a:sym typeface="Symbol"/>
              </a:rPr>
              <a:t>P </a:t>
            </a:r>
            <a:r>
              <a:rPr lang="en-US" altLang="zh-CN" dirty="0" smtClean="0">
                <a:sym typeface="Symbol"/>
              </a:rPr>
              <a:t> = </a:t>
            </a:r>
            <a:r>
              <a:rPr lang="zh-CN" altLang="zh-CN" dirty="0">
                <a:sym typeface="Symbol"/>
              </a:rPr>
              <a:t></a:t>
            </a:r>
            <a:r>
              <a:rPr lang="en-US" altLang="zh-CN" dirty="0">
                <a:sym typeface="Symbol"/>
              </a:rPr>
              <a:t>  </a:t>
            </a:r>
            <a:r>
              <a:rPr lang="zh-CN" altLang="zh-CN" dirty="0" smtClean="0">
                <a:sym typeface="Symbol"/>
              </a:rPr>
              <a:t></a:t>
            </a:r>
            <a:r>
              <a:rPr lang="zh-CN" altLang="en-US" dirty="0" smtClean="0">
                <a:sym typeface="Symbol"/>
              </a:rPr>
              <a:t></a:t>
            </a:r>
            <a:r>
              <a:rPr lang="en-US" altLang="zh-CN" dirty="0" smtClean="0">
                <a:sym typeface="Symbol"/>
              </a:rPr>
              <a:t>(</a:t>
            </a:r>
            <a:r>
              <a:rPr lang="en-US" altLang="zh-CN" dirty="0">
                <a:sym typeface="Symbol"/>
              </a:rPr>
              <a:t>P-I</a:t>
            </a:r>
            <a:r>
              <a:rPr lang="en-US" altLang="zh-CN" dirty="0" smtClean="0">
                <a:sym typeface="Symbol"/>
              </a:rPr>
              <a:t>) = 0</a:t>
            </a:r>
          </a:p>
          <a:p>
            <a:r>
              <a:rPr lang="zh-CN" altLang="zh-CN" dirty="0" smtClean="0">
                <a:sym typeface="Symbol"/>
              </a:rPr>
              <a:t></a:t>
            </a:r>
            <a:r>
              <a:rPr lang="zh-CN" altLang="en-US" dirty="0" smtClean="0">
                <a:sym typeface="Symbol"/>
              </a:rPr>
              <a:t></a:t>
            </a:r>
            <a:r>
              <a:rPr lang="en-US" altLang="zh-CN" dirty="0" err="1" smtClean="0">
                <a:sym typeface="Symbol"/>
              </a:rPr>
              <a:t>e</a:t>
            </a:r>
            <a:r>
              <a:rPr lang="en-US" altLang="zh-CN" sz="1400" baseline="30000" dirty="0" err="1" smtClean="0">
                <a:sym typeface="Symbol"/>
              </a:rPr>
              <a:t>T</a:t>
            </a:r>
            <a:r>
              <a:rPr lang="en-US" altLang="zh-CN" dirty="0" smtClean="0">
                <a:sym typeface="Symbol"/>
              </a:rPr>
              <a:t> </a:t>
            </a:r>
            <a:r>
              <a:rPr lang="en-US" altLang="zh-CN" dirty="0">
                <a:sym typeface="Symbol"/>
              </a:rPr>
              <a:t>= </a:t>
            </a:r>
            <a:r>
              <a:rPr lang="en-US" altLang="zh-CN" dirty="0" smtClean="0">
                <a:sym typeface="Symbol"/>
              </a:rPr>
              <a:t>1  </a:t>
            </a:r>
            <a:r>
              <a:rPr lang="zh-CN" altLang="zh-CN" dirty="0" smtClean="0">
                <a:sym typeface="Symbol"/>
              </a:rPr>
              <a:t></a:t>
            </a:r>
            <a:r>
              <a:rPr lang="zh-CN" altLang="en-US" dirty="0" smtClean="0">
                <a:sym typeface="Symbol"/>
              </a:rPr>
              <a:t></a:t>
            </a:r>
            <a:r>
              <a:rPr lang="en-US" altLang="zh-CN" dirty="0">
                <a:sym typeface="Symbol"/>
              </a:rPr>
              <a:t>E </a:t>
            </a:r>
            <a:r>
              <a:rPr lang="en-US" altLang="zh-CN" dirty="0" smtClean="0">
                <a:sym typeface="Symbol"/>
              </a:rPr>
              <a:t>     = </a:t>
            </a:r>
            <a:r>
              <a:rPr lang="en-US" altLang="zh-CN" dirty="0">
                <a:sym typeface="Symbol"/>
              </a:rPr>
              <a:t>e </a:t>
            </a:r>
            <a:endParaRPr lang="en-US" dirty="0"/>
          </a:p>
        </p:txBody>
      </p:sp>
      <p:sp>
        <p:nvSpPr>
          <p:cNvPr id="4" name="Rectangle 3"/>
          <p:cNvSpPr/>
          <p:nvPr/>
        </p:nvSpPr>
        <p:spPr>
          <a:xfrm>
            <a:off x="7392916" y="3229794"/>
            <a:ext cx="1417696" cy="338554"/>
          </a:xfrm>
          <a:prstGeom prst="rect">
            <a:avLst/>
          </a:prstGeom>
        </p:spPr>
        <p:txBody>
          <a:bodyPr wrap="none">
            <a:spAutoFit/>
          </a:bodyPr>
          <a:lstStyle/>
          <a:p>
            <a:pPr eaLnBrk="0" hangingPunct="0">
              <a:spcBef>
                <a:spcPct val="30000"/>
              </a:spcBef>
              <a:defRPr/>
            </a:pPr>
            <a:r>
              <a:rPr lang="zh-CN" altLang="zh-CN" dirty="0">
                <a:sym typeface="Symbol"/>
              </a:rPr>
              <a:t></a:t>
            </a:r>
            <a:r>
              <a:rPr lang="zh-CN" altLang="en-US" dirty="0">
                <a:sym typeface="Symbol"/>
              </a:rPr>
              <a:t></a:t>
            </a:r>
            <a:r>
              <a:rPr lang="en-US" altLang="zh-CN" dirty="0">
                <a:sym typeface="Symbol"/>
              </a:rPr>
              <a:t>(P+E-I) = e</a:t>
            </a:r>
          </a:p>
        </p:txBody>
      </p:sp>
      <p:sp>
        <p:nvSpPr>
          <p:cNvPr id="5" name="Right Brace 4"/>
          <p:cNvSpPr/>
          <p:nvPr/>
        </p:nvSpPr>
        <p:spPr bwMode="auto">
          <a:xfrm>
            <a:off x="6991515" y="3229794"/>
            <a:ext cx="115215" cy="338554"/>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ahoma" pitchFamily="34" charset="0"/>
            </a:endParaRPr>
          </a:p>
        </p:txBody>
      </p:sp>
      <p:sp>
        <p:nvSpPr>
          <p:cNvPr id="7" name="Rectangle 6"/>
          <p:cNvSpPr/>
          <p:nvPr/>
        </p:nvSpPr>
        <p:spPr>
          <a:xfrm>
            <a:off x="7049122" y="3219937"/>
            <a:ext cx="386644" cy="338554"/>
          </a:xfrm>
          <a:prstGeom prst="rect">
            <a:avLst/>
          </a:prstGeom>
        </p:spPr>
        <p:txBody>
          <a:bodyPr wrap="none">
            <a:spAutoFit/>
          </a:bodyPr>
          <a:lstStyle/>
          <a:p>
            <a:r>
              <a:rPr lang="en-US" altLang="zh-CN" dirty="0">
                <a:sym typeface="Symbol"/>
              </a:rPr>
              <a:t></a:t>
            </a:r>
            <a:endParaRPr lang="en-US" dirty="0"/>
          </a:p>
        </p:txBody>
      </p:sp>
      <p:pic>
        <p:nvPicPr>
          <p:cNvPr id="9319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1515" y="3718179"/>
            <a:ext cx="1819097" cy="480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5263290" y="3538075"/>
            <a:ext cx="1272271" cy="276999"/>
          </a:xfrm>
          <a:prstGeom prst="rect">
            <a:avLst/>
          </a:prstGeom>
        </p:spPr>
        <p:txBody>
          <a:bodyPr wrap="none">
            <a:spAutoFit/>
          </a:bodyPr>
          <a:lstStyle/>
          <a:p>
            <a:r>
              <a:rPr lang="en-US" sz="1200" dirty="0" smtClean="0"/>
              <a:t>(write </a:t>
            </a:r>
            <a:r>
              <a:rPr lang="en-US" sz="1200" dirty="0"/>
              <a:t>n </a:t>
            </a:r>
            <a:r>
              <a:rPr lang="en-US" sz="1200" dirty="0" smtClean="0"/>
              <a:t>copies)</a:t>
            </a:r>
            <a:endParaRPr lang="en-US" sz="1200" dirty="0"/>
          </a:p>
        </p:txBody>
      </p:sp>
      <p:grpSp>
        <p:nvGrpSpPr>
          <p:cNvPr id="13" name="Group 12"/>
          <p:cNvGrpSpPr/>
          <p:nvPr/>
        </p:nvGrpSpPr>
        <p:grpSpPr>
          <a:xfrm>
            <a:off x="5524674" y="2161635"/>
            <a:ext cx="2887826" cy="921720"/>
            <a:chOff x="5678294" y="3558591"/>
            <a:chExt cx="2887826" cy="921720"/>
          </a:xfrm>
        </p:grpSpPr>
        <p:pic>
          <p:nvPicPr>
            <p:cNvPr id="93197"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4495" y="3782607"/>
              <a:ext cx="157162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19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9080" y="3558591"/>
              <a:ext cx="28575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auto">
            <a:xfrm>
              <a:off x="7623708" y="3876678"/>
              <a:ext cx="174312" cy="551033"/>
            </a:xfrm>
            <a:prstGeom prst="rect">
              <a:avLst/>
            </a:prstGeom>
            <a:noFill/>
            <a:ln w="3175" cap="flat" cmpd="sng" algn="ctr">
              <a:solidFill>
                <a:schemeClr val="tx1"/>
              </a:solidFill>
              <a:prstDash val="sys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ahoma" pitchFamily="34" charset="0"/>
              </a:endParaRPr>
            </a:p>
          </p:txBody>
        </p:sp>
        <p:pic>
          <p:nvPicPr>
            <p:cNvPr id="93199"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8294" y="3773192"/>
              <a:ext cx="1313221" cy="707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 name="Down Arrow 13"/>
          <p:cNvSpPr/>
          <p:nvPr/>
        </p:nvSpPr>
        <p:spPr bwMode="auto">
          <a:xfrm>
            <a:off x="7990045" y="3538075"/>
            <a:ext cx="111719" cy="180104"/>
          </a:xfrm>
          <a:prstGeom prst="downArrow">
            <a:avLst/>
          </a:pr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ahoma" pitchFamily="34" charset="0"/>
            </a:endParaRPr>
          </a:p>
        </p:txBody>
      </p:sp>
      <p:cxnSp>
        <p:nvCxnSpPr>
          <p:cNvPr id="16" name="Straight Connector 15"/>
          <p:cNvCxnSpPr/>
          <p:nvPr/>
        </p:nvCxnSpPr>
        <p:spPr bwMode="auto">
          <a:xfrm>
            <a:off x="4572000" y="2428335"/>
            <a:ext cx="0" cy="1559212"/>
          </a:xfrm>
          <a:prstGeom prst="line">
            <a:avLst/>
          </a:prstGeom>
          <a:noFill/>
          <a:ln w="28575" cap="flat" cmpd="sng" algn="ctr">
            <a:solidFill>
              <a:schemeClr val="tx2"/>
            </a:solidFill>
            <a:prstDash val="dash"/>
            <a:round/>
            <a:headEnd type="none" w="med" len="med"/>
            <a:tailEnd type="none" w="med" len="med"/>
          </a:ln>
          <a:effectLst/>
        </p:spPr>
      </p:cxnSp>
      <p:sp>
        <p:nvSpPr>
          <p:cNvPr id="19" name="Rectangle 18"/>
          <p:cNvSpPr/>
          <p:nvPr/>
        </p:nvSpPr>
        <p:spPr>
          <a:xfrm>
            <a:off x="7617188" y="2191876"/>
            <a:ext cx="1297984" cy="276999"/>
          </a:xfrm>
          <a:prstGeom prst="rect">
            <a:avLst/>
          </a:prstGeom>
        </p:spPr>
        <p:txBody>
          <a:bodyPr wrap="none">
            <a:spAutoFit/>
          </a:bodyPr>
          <a:lstStyle/>
          <a:p>
            <a:r>
              <a:rPr lang="en-US" altLang="zh-CN" sz="1200" dirty="0" smtClean="0"/>
              <a:t>(all-ones vector)</a:t>
            </a:r>
            <a:endParaRPr lang="en-US" altLang="zh-CN" sz="1200" dirty="0"/>
          </a:p>
        </p:txBody>
      </p:sp>
      <p:sp>
        <p:nvSpPr>
          <p:cNvPr id="20" name="Rectangle 19"/>
          <p:cNvSpPr/>
          <p:nvPr/>
        </p:nvSpPr>
        <p:spPr>
          <a:xfrm>
            <a:off x="5109670" y="2767951"/>
            <a:ext cx="1040991" cy="276999"/>
          </a:xfrm>
          <a:prstGeom prst="rect">
            <a:avLst/>
          </a:prstGeom>
        </p:spPr>
        <p:txBody>
          <a:bodyPr wrap="none">
            <a:spAutoFit/>
          </a:bodyPr>
          <a:lstStyle/>
          <a:p>
            <a:r>
              <a:rPr lang="en-US" altLang="zh-CN" sz="1200" dirty="0" smtClean="0"/>
              <a:t>(unit matrix)</a:t>
            </a:r>
            <a:endParaRPr lang="en-US" altLang="zh-CN" sz="1200" dirty="0"/>
          </a:p>
        </p:txBody>
      </p:sp>
      <p:grpSp>
        <p:nvGrpSpPr>
          <p:cNvPr id="22" name="Group 21"/>
          <p:cNvGrpSpPr/>
          <p:nvPr/>
        </p:nvGrpSpPr>
        <p:grpSpPr>
          <a:xfrm>
            <a:off x="1000335" y="4849985"/>
            <a:ext cx="7573382" cy="1344175"/>
            <a:chOff x="1000335" y="4849985"/>
            <a:chExt cx="7573382" cy="1344175"/>
          </a:xfrm>
        </p:grpSpPr>
        <p:graphicFrame>
          <p:nvGraphicFramePr>
            <p:cNvPr id="9" name="Object 4"/>
            <p:cNvGraphicFramePr>
              <a:graphicFrameLocks noChangeAspect="1"/>
            </p:cNvGraphicFramePr>
            <p:nvPr>
              <p:extLst>
                <p:ext uri="{D42A27DB-BD31-4B8C-83A1-F6EECF244321}">
                  <p14:modId xmlns:p14="http://schemas.microsoft.com/office/powerpoint/2010/main" val="2413840354"/>
                </p:ext>
              </p:extLst>
            </p:nvPr>
          </p:nvGraphicFramePr>
          <p:xfrm>
            <a:off x="3581067" y="4888390"/>
            <a:ext cx="551028" cy="384050"/>
          </p:xfrm>
          <a:graphic>
            <a:graphicData uri="http://schemas.openxmlformats.org/presentationml/2006/ole">
              <mc:AlternateContent xmlns:mc="http://schemas.openxmlformats.org/markup-compatibility/2006">
                <mc:Choice xmlns:v="urn:schemas-microsoft-com:vml" Requires="v">
                  <p:oleObj spid="_x0000_s93229" name="Equation" r:id="rId10" imgW="419040" imgH="291960" progId="Equation.DSMT4">
                    <p:embed/>
                  </p:oleObj>
                </mc:Choice>
                <mc:Fallback>
                  <p:oleObj name="Equation" r:id="rId10" imgW="419040" imgH="2919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1067" y="4888390"/>
                          <a:ext cx="551028" cy="384050"/>
                        </a:xfrm>
                        <a:prstGeom prst="rect">
                          <a:avLst/>
                        </a:prstGeom>
                        <a:noFill/>
                        <a:ln>
                          <a:noFill/>
                        </a:ln>
                        <a:effectLst/>
                        <a:extLst/>
                      </p:spPr>
                    </p:pic>
                  </p:oleObj>
                </mc:Fallback>
              </mc:AlternateContent>
            </a:graphicData>
          </a:graphic>
        </p:graphicFrame>
        <p:sp>
          <p:nvSpPr>
            <p:cNvPr id="28" name="Rectangle 3"/>
            <p:cNvSpPr txBox="1">
              <a:spLocks noChangeArrowheads="1"/>
            </p:cNvSpPr>
            <p:nvPr/>
          </p:nvSpPr>
          <p:spPr bwMode="auto">
            <a:xfrm>
              <a:off x="1000335" y="4849985"/>
              <a:ext cx="7573382" cy="1344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2250" indent="-22225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519113" indent="-182563" algn="l" rtl="0" eaLnBrk="0" fontAlgn="base" hangingPunct="0">
                <a:spcBef>
                  <a:spcPct val="20000"/>
                </a:spcBef>
                <a:spcAft>
                  <a:spcPct val="0"/>
                </a:spcAft>
                <a:buClr>
                  <a:schemeClr val="hlink"/>
                </a:buClr>
                <a:buSzPct val="55000"/>
                <a:buFont typeface="Wingdings" pitchFamily="2" charset="2"/>
                <a:buChar char="n"/>
                <a:defRPr sz="2400">
                  <a:solidFill>
                    <a:schemeClr val="tx1"/>
                  </a:solidFill>
                  <a:latin typeface="+mn-lt"/>
                </a:defRPr>
              </a:lvl2pPr>
              <a:lvl3pPr marL="854075" indent="-173038" algn="l" rtl="0" eaLnBrk="0" fontAlgn="base" hangingPunct="0">
                <a:spcBef>
                  <a:spcPct val="20000"/>
                </a:spcBef>
                <a:spcAft>
                  <a:spcPct val="0"/>
                </a:spcAft>
                <a:buClr>
                  <a:schemeClr val="folHlink"/>
                </a:buClr>
                <a:buSzPct val="50000"/>
                <a:buFont typeface="Wingdings"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18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18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9pPr>
            </a:lstStyle>
            <a:p>
              <a:pPr eaLnBrk="1" hangingPunct="1"/>
              <a:r>
                <a:rPr lang="en-US" altLang="zh-CN" sz="2000" dirty="0" smtClean="0">
                  <a:solidFill>
                    <a:srgbClr val="FF0000"/>
                  </a:solidFill>
                  <a:ea typeface="宋体" pitchFamily="2" charset="-122"/>
                </a:rPr>
                <a:t>Method 2</a:t>
              </a:r>
              <a:r>
                <a:rPr lang="en-US" altLang="zh-CN" sz="2000" dirty="0" smtClean="0">
                  <a:ea typeface="宋体" pitchFamily="2" charset="-122"/>
                </a:rPr>
                <a:t>: </a:t>
              </a:r>
              <a:r>
                <a:rPr lang="en-US" altLang="zh-CN" sz="2000" dirty="0">
                  <a:ea typeface="宋体" pitchFamily="2" charset="-122"/>
                </a:rPr>
                <a:t>calculate       </a:t>
              </a:r>
              <a:r>
                <a:rPr lang="en-US" altLang="zh-CN" sz="2000" dirty="0" smtClean="0">
                  <a:ea typeface="宋体" pitchFamily="2" charset="-122"/>
                </a:rPr>
                <a:t>  since </a:t>
              </a:r>
              <a:r>
                <a:rPr lang="en-US" altLang="zh-CN" sz="2000" i="1" dirty="0" err="1">
                  <a:latin typeface="Times New Roman" pitchFamily="18" charset="0"/>
                  <a:ea typeface="宋体" pitchFamily="2" charset="-122"/>
                </a:rPr>
                <a:t>P</a:t>
              </a:r>
              <a:r>
                <a:rPr lang="en-US" altLang="zh-CN" sz="2000" i="1" baseline="40000" dirty="0" err="1">
                  <a:latin typeface="Times New Roman" pitchFamily="18" charset="0"/>
                  <a:ea typeface="宋体" pitchFamily="2" charset="-122"/>
                </a:rPr>
                <a:t>n</a:t>
              </a:r>
              <a:r>
                <a:rPr lang="en-US" altLang="zh-CN" sz="2000" i="1" baseline="40000" dirty="0">
                  <a:latin typeface="Times New Roman" pitchFamily="18" charset="0"/>
                  <a:ea typeface="宋体" pitchFamily="2" charset="-122"/>
                </a:rPr>
                <a:t> </a:t>
              </a:r>
              <a:r>
                <a:rPr lang="en-US" altLang="zh-CN" sz="2000" dirty="0">
                  <a:ea typeface="宋体" pitchFamily="2" charset="-122"/>
                </a:rPr>
                <a:t>will converge to a matrix with each row equal to </a:t>
              </a:r>
              <a:r>
                <a:rPr lang="en-US" altLang="zh-CN" sz="2400" dirty="0" smtClean="0">
                  <a:solidFill>
                    <a:srgbClr val="000000"/>
                  </a:solidFill>
                  <a:latin typeface="Times New Roman" pitchFamily="18" charset="0"/>
                  <a:ea typeface="宋体" pitchFamily="2" charset="-122"/>
                  <a:sym typeface="Symbol" pitchFamily="18" charset="2"/>
                </a:rPr>
                <a:t></a:t>
              </a:r>
            </a:p>
            <a:p>
              <a:pPr lvl="1" eaLnBrk="1" hangingPunct="1"/>
              <a:r>
                <a:rPr lang="en-US" altLang="zh-CN" sz="2000" dirty="0">
                  <a:ea typeface="宋体" pitchFamily="2" charset="-122"/>
                  <a:sym typeface="Symbol" pitchFamily="18" charset="2"/>
                </a:rPr>
                <a:t>Suitable for a small number of states</a:t>
              </a:r>
            </a:p>
            <a:p>
              <a:pPr eaLnBrk="1" hangingPunct="1"/>
              <a:endParaRPr lang="en-US" altLang="zh-CN" sz="2400" dirty="0" smtClean="0">
                <a:solidFill>
                  <a:srgbClr val="000000"/>
                </a:solidFill>
                <a:latin typeface="Times New Roman" pitchFamily="18" charset="0"/>
                <a:ea typeface="宋体" pitchFamily="2" charset="-122"/>
                <a:sym typeface="Symbol" pitchFamily="18" charset="2"/>
              </a:endParaRPr>
            </a:p>
            <a:p>
              <a:pPr eaLnBrk="1" hangingPunct="1"/>
              <a:endParaRPr lang="en-US" altLang="zh-CN" sz="2400" dirty="0" smtClean="0">
                <a:solidFill>
                  <a:srgbClr val="000000"/>
                </a:solidFill>
                <a:latin typeface="Times New Roman" pitchFamily="18" charset="0"/>
                <a:ea typeface="宋体" pitchFamily="2" charset="-122"/>
                <a:sym typeface="Symbol" pitchFamily="18" charset="2"/>
              </a:endParaRPr>
            </a:p>
            <a:p>
              <a:pPr lvl="1" eaLnBrk="1" hangingPunct="1"/>
              <a:endParaRPr lang="en-US" altLang="zh-CN" sz="2000" dirty="0">
                <a:solidFill>
                  <a:srgbClr val="000000"/>
                </a:solidFill>
                <a:latin typeface="Times New Roman" pitchFamily="18" charset="0"/>
                <a:ea typeface="宋体" pitchFamily="2" charset="-122"/>
                <a:sym typeface="Symbol" pitchFamily="18" charset="2"/>
              </a:endParaRPr>
            </a:p>
            <a:p>
              <a:pPr lvl="1" eaLnBrk="1" hangingPunct="1"/>
              <a:endParaRPr lang="en-US" altLang="zh-CN" sz="1800" dirty="0" smtClean="0">
                <a:ea typeface="宋体" pitchFamily="2" charset="-122"/>
              </a:endParaRPr>
            </a:p>
            <a:p>
              <a:pPr lvl="1" eaLnBrk="1" hangingPunct="1"/>
              <a:endParaRPr lang="en-US" altLang="zh-CN" sz="1800" dirty="0" smtClean="0">
                <a:ea typeface="宋体" pitchFamily="2" charset="-122"/>
              </a:endParaRPr>
            </a:p>
            <a:p>
              <a:pPr lvl="1" eaLnBrk="1" hangingPunct="1"/>
              <a:endParaRPr lang="en-US" altLang="zh-CN" sz="1800" dirty="0" smtClean="0">
                <a:ea typeface="宋体" pitchFamily="2" charset="-122"/>
              </a:endParaRPr>
            </a:p>
            <a:p>
              <a:pPr lvl="1" eaLnBrk="1" hangingPunct="1"/>
              <a:endParaRPr lang="en-US" altLang="zh-CN" sz="1800" dirty="0" smtClean="0">
                <a:ea typeface="宋体" pitchFamily="2" charset="-122"/>
              </a:endParaRPr>
            </a:p>
            <a:p>
              <a:pPr eaLnBrk="1" hangingPunct="1"/>
              <a:endParaRPr lang="en-US" altLang="zh-CN" sz="2000" dirty="0">
                <a:solidFill>
                  <a:srgbClr val="FF0000"/>
                </a:solidFill>
                <a:ea typeface="宋体" pitchFamily="2" charset="-122"/>
              </a:endParaRPr>
            </a:p>
            <a:p>
              <a:pPr eaLnBrk="1" hangingPunct="1"/>
              <a:endParaRPr lang="en-US" altLang="zh-CN" sz="2000" dirty="0" smtClean="0">
                <a:solidFill>
                  <a:srgbClr val="FF0000"/>
                </a:solidFill>
                <a:ea typeface="宋体" pitchFamily="2" charset="-122"/>
              </a:endParaRPr>
            </a:p>
            <a:p>
              <a:pPr eaLnBrk="1" hangingPunct="1"/>
              <a:r>
                <a:rPr lang="en-US" altLang="zh-CN" sz="2000" dirty="0" smtClean="0">
                  <a:solidFill>
                    <a:srgbClr val="FF0000"/>
                  </a:solidFill>
                  <a:ea typeface="宋体" pitchFamily="2" charset="-122"/>
                </a:rPr>
                <a:t>Method </a:t>
              </a:r>
              <a:r>
                <a:rPr lang="en-US" altLang="zh-CN" sz="2000" dirty="0">
                  <a:solidFill>
                    <a:srgbClr val="FF0000"/>
                  </a:solidFill>
                  <a:ea typeface="宋体" pitchFamily="2" charset="-122"/>
                </a:rPr>
                <a:t>2:  </a:t>
              </a:r>
              <a:r>
                <a:rPr lang="en-US" altLang="zh-CN" sz="2000" dirty="0">
                  <a:ea typeface="宋体" pitchFamily="2" charset="-122"/>
                </a:rPr>
                <a:t>calculate       since </a:t>
              </a:r>
              <a:r>
                <a:rPr lang="en-US" altLang="zh-CN" sz="2000" i="1" dirty="0" err="1" smtClean="0">
                  <a:latin typeface="Times New Roman" pitchFamily="18" charset="0"/>
                  <a:ea typeface="宋体" pitchFamily="2" charset="-122"/>
                </a:rPr>
                <a:t>P</a:t>
              </a:r>
              <a:r>
                <a:rPr lang="en-US" altLang="zh-CN" sz="2000" i="1" baseline="40000" dirty="0" err="1" smtClean="0">
                  <a:latin typeface="Times New Roman" pitchFamily="18" charset="0"/>
                  <a:ea typeface="宋体" pitchFamily="2" charset="-122"/>
                </a:rPr>
                <a:t>n</a:t>
              </a:r>
              <a:r>
                <a:rPr lang="en-US" altLang="zh-CN" sz="2000" i="1" baseline="40000" dirty="0" smtClean="0">
                  <a:latin typeface="Times New Roman" pitchFamily="18" charset="0"/>
                  <a:ea typeface="宋体" pitchFamily="2" charset="-122"/>
                </a:rPr>
                <a:t> </a:t>
              </a:r>
              <a:r>
                <a:rPr lang="en-US" altLang="zh-CN" sz="2000" dirty="0">
                  <a:ea typeface="宋体" pitchFamily="2" charset="-122"/>
                </a:rPr>
                <a:t>will converge to a matrix with each row equal to </a:t>
              </a:r>
              <a:r>
                <a:rPr lang="en-US" altLang="zh-CN" sz="2400" dirty="0">
                  <a:solidFill>
                    <a:srgbClr val="000000"/>
                  </a:solidFill>
                  <a:latin typeface="Times New Roman" pitchFamily="18" charset="0"/>
                  <a:ea typeface="宋体" pitchFamily="2" charset="-122"/>
                  <a:sym typeface="Symbol" pitchFamily="18" charset="2"/>
                </a:rPr>
                <a:t></a:t>
              </a:r>
            </a:p>
            <a:p>
              <a:pPr eaLnBrk="1" hangingPunct="1">
                <a:buSzPct val="80000"/>
                <a:buBlip>
                  <a:blip r:embed="rId12"/>
                </a:buBlip>
              </a:pPr>
              <a:r>
                <a:rPr lang="en-US" altLang="zh-CN" sz="2000" dirty="0">
                  <a:ea typeface="宋体" pitchFamily="2" charset="-122"/>
                  <a:sym typeface="Symbol" pitchFamily="18" charset="2"/>
                </a:rPr>
                <a:t>Suitable for a small number of states</a:t>
              </a:r>
            </a:p>
            <a:p>
              <a:pPr eaLnBrk="1" hangingPunct="1">
                <a:buSzPct val="80000"/>
              </a:pPr>
              <a:endParaRPr lang="en-US" altLang="zh-CN" sz="2000" dirty="0" smtClean="0">
                <a:ea typeface="宋体" pitchFamily="2" charset="-122"/>
                <a:sym typeface="Symbol" pitchFamily="18" charset="2"/>
              </a:endParaRPr>
            </a:p>
          </p:txBody>
        </p:sp>
      </p:grpSp>
      <p:sp>
        <p:nvSpPr>
          <p:cNvPr id="24" name="Rectangle 23"/>
          <p:cNvSpPr/>
          <p:nvPr/>
        </p:nvSpPr>
        <p:spPr>
          <a:xfrm>
            <a:off x="3957520" y="2468875"/>
            <a:ext cx="1299138" cy="338554"/>
          </a:xfrm>
          <a:prstGeom prst="rect">
            <a:avLst/>
          </a:prstGeom>
        </p:spPr>
        <p:txBody>
          <a:bodyPr wrap="none">
            <a:spAutoFit/>
          </a:bodyPr>
          <a:lstStyle/>
          <a:p>
            <a:r>
              <a:rPr lang="en-US" altLang="zh-CN" dirty="0" smtClean="0"/>
              <a:t>Alternatively</a:t>
            </a:r>
            <a:endParaRPr lang="en-US" altLang="zh-CN" dirty="0"/>
          </a:p>
        </p:txBody>
      </p:sp>
      <p:sp>
        <p:nvSpPr>
          <p:cNvPr id="25" name="Rectangle 24"/>
          <p:cNvSpPr/>
          <p:nvPr/>
        </p:nvSpPr>
        <p:spPr>
          <a:xfrm>
            <a:off x="1806840" y="4145487"/>
            <a:ext cx="1774227" cy="338554"/>
          </a:xfrm>
          <a:prstGeom prst="rect">
            <a:avLst/>
          </a:prstGeom>
        </p:spPr>
        <p:txBody>
          <a:bodyPr wrap="square">
            <a:spAutoFit/>
          </a:bodyPr>
          <a:lstStyle/>
          <a:p>
            <a:r>
              <a:rPr lang="en-US" altLang="zh-CN" dirty="0">
                <a:solidFill>
                  <a:schemeClr val="tx2"/>
                </a:solidFill>
              </a:rPr>
              <a:t>Solving </a:t>
            </a:r>
            <a:r>
              <a:rPr lang="en-US" altLang="zh-CN" dirty="0" smtClean="0">
                <a:solidFill>
                  <a:schemeClr val="tx2"/>
                </a:solidFill>
              </a:rPr>
              <a:t>equation</a:t>
            </a:r>
            <a:endParaRPr lang="en-US" altLang="zh-CN" dirty="0">
              <a:solidFill>
                <a:schemeClr val="tx2"/>
              </a:solidFill>
            </a:endParaRPr>
          </a:p>
        </p:txBody>
      </p:sp>
      <p:sp>
        <p:nvSpPr>
          <p:cNvPr id="26" name="Rectangle 25"/>
          <p:cNvSpPr/>
          <p:nvPr/>
        </p:nvSpPr>
        <p:spPr>
          <a:xfrm>
            <a:off x="5612230" y="4208224"/>
            <a:ext cx="1510350" cy="338554"/>
          </a:xfrm>
          <a:prstGeom prst="rect">
            <a:avLst/>
          </a:prstGeom>
        </p:spPr>
        <p:txBody>
          <a:bodyPr wrap="none">
            <a:spAutoFit/>
          </a:bodyPr>
          <a:lstStyle/>
          <a:p>
            <a:r>
              <a:rPr lang="en-US" altLang="zh-CN" dirty="0">
                <a:solidFill>
                  <a:schemeClr val="tx2"/>
                </a:solidFill>
              </a:rPr>
              <a:t>Matrix solution</a:t>
            </a:r>
          </a:p>
        </p:txBody>
      </p:sp>
    </p:spTree>
    <p:extLst>
      <p:ext uri="{BB962C8B-B14F-4D97-AF65-F5344CB8AC3E}">
        <p14:creationId xmlns:p14="http://schemas.microsoft.com/office/powerpoint/2010/main" val="351762397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p:spPr>
        <p:txBody>
          <a:bodyPr/>
          <a:lstStyle/>
          <a:p>
            <a:r>
              <a:rPr lang="en-US" altLang="zh-CN" smtClean="0">
                <a:cs typeface="Arial" charset="0"/>
              </a:rPr>
              <a:t>3-</a:t>
            </a:r>
            <a:fld id="{3997846B-C1EB-4943-960E-CBB8BC7473AF}" type="slidenum">
              <a:rPr lang="en-US" altLang="zh-CN" smtClean="0">
                <a:cs typeface="Arial" charset="0"/>
              </a:rPr>
              <a:pPr/>
              <a:t>2</a:t>
            </a:fld>
            <a:endParaRPr lang="en-US" altLang="zh-CN" smtClean="0">
              <a:cs typeface="Arial" charset="0"/>
            </a:endParaRPr>
          </a:p>
        </p:txBody>
      </p:sp>
      <p:sp>
        <p:nvSpPr>
          <p:cNvPr id="161794" name="Rectangle 2"/>
          <p:cNvSpPr>
            <a:spLocks noGrp="1" noChangeArrowheads="1"/>
          </p:cNvSpPr>
          <p:nvPr>
            <p:ph type="title"/>
          </p:nvPr>
        </p:nvSpPr>
        <p:spPr/>
        <p:txBody>
          <a:bodyPr/>
          <a:lstStyle/>
          <a:p>
            <a:pPr eaLnBrk="1" hangingPunct="1"/>
            <a:r>
              <a:rPr lang="en-US" altLang="zh-CN" smtClean="0">
                <a:ea typeface="宋体" pitchFamily="2" charset="-122"/>
              </a:rPr>
              <a:t>Topics</a:t>
            </a:r>
          </a:p>
        </p:txBody>
      </p:sp>
      <p:sp>
        <p:nvSpPr>
          <p:cNvPr id="161808" name="Rectangle 16"/>
          <p:cNvSpPr>
            <a:spLocks noGrp="1" noChangeArrowheads="1"/>
          </p:cNvSpPr>
          <p:nvPr>
            <p:ph type="body" idx="1"/>
          </p:nvPr>
        </p:nvSpPr>
        <p:spPr/>
        <p:txBody>
          <a:bodyPr/>
          <a:lstStyle/>
          <a:p>
            <a:pPr eaLnBrk="1" hangingPunct="1"/>
            <a:r>
              <a:rPr lang="en-US" altLang="zh-CN" smtClean="0">
                <a:ea typeface="宋体" pitchFamily="2" charset="-122"/>
              </a:rPr>
              <a:t>Markov Chains</a:t>
            </a:r>
          </a:p>
          <a:p>
            <a:pPr eaLnBrk="1" hangingPunct="1"/>
            <a:r>
              <a:rPr lang="en-US" altLang="zh-CN" smtClean="0">
                <a:ea typeface="宋体" pitchFamily="2" charset="-122"/>
              </a:rPr>
              <a:t>Discrete-Time Markov Chains</a:t>
            </a:r>
          </a:p>
          <a:p>
            <a:pPr eaLnBrk="1" hangingPunct="1"/>
            <a:r>
              <a:rPr lang="en-US" altLang="zh-CN" smtClean="0">
                <a:ea typeface="宋体" pitchFamily="2" charset="-122"/>
              </a:rPr>
              <a:t>Calculating Stationary Distribution</a:t>
            </a:r>
          </a:p>
          <a:p>
            <a:pPr eaLnBrk="1" hangingPunct="1"/>
            <a:r>
              <a:rPr lang="en-US" altLang="zh-CN" smtClean="0">
                <a:ea typeface="宋体" pitchFamily="2" charset="-122"/>
              </a:rPr>
              <a:t>Global Balance Equations</a:t>
            </a:r>
          </a:p>
          <a:p>
            <a:pPr eaLnBrk="1" hangingPunct="1"/>
            <a:r>
              <a:rPr lang="en-US" altLang="zh-CN" smtClean="0">
                <a:ea typeface="宋体" pitchFamily="2" charset="-122"/>
              </a:rPr>
              <a:t>Detailed Balance Equations</a:t>
            </a:r>
          </a:p>
          <a:p>
            <a:pPr eaLnBrk="1" hangingPunct="1"/>
            <a:r>
              <a:rPr lang="en-US" altLang="zh-CN" smtClean="0">
                <a:ea typeface="宋体" pitchFamily="2" charset="-122"/>
              </a:rPr>
              <a:t>Birth-Death Chain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61794"/>
                                        </p:tgtEl>
                                        <p:attrNameLst>
                                          <p:attrName>style.visibility</p:attrName>
                                        </p:attrNameLst>
                                      </p:cBhvr>
                                      <p:to>
                                        <p:strVal val="visible"/>
                                      </p:to>
                                    </p:set>
                                    <p:animEffect transition="in" filter="fade">
                                      <p:cBhvr>
                                        <p:cTn id="7" dur="800" decel="100000"/>
                                        <p:tgtEl>
                                          <p:spTgt spid="161794"/>
                                        </p:tgtEl>
                                      </p:cBhvr>
                                    </p:animEffect>
                                    <p:anim calcmode="lin" valueType="num">
                                      <p:cBhvr>
                                        <p:cTn id="8" dur="800" decel="100000" fill="hold"/>
                                        <p:tgtEl>
                                          <p:spTgt spid="161794"/>
                                        </p:tgtEl>
                                        <p:attrNameLst>
                                          <p:attrName>style.rotation</p:attrName>
                                        </p:attrNameLst>
                                      </p:cBhvr>
                                      <p:tavLst>
                                        <p:tav tm="0">
                                          <p:val>
                                            <p:fltVal val="-90"/>
                                          </p:val>
                                        </p:tav>
                                        <p:tav tm="100000">
                                          <p:val>
                                            <p:fltVal val="0"/>
                                          </p:val>
                                        </p:tav>
                                      </p:tavLst>
                                    </p:anim>
                                    <p:anim calcmode="lin" valueType="num">
                                      <p:cBhvr>
                                        <p:cTn id="9" dur="800" decel="100000" fill="hold"/>
                                        <p:tgtEl>
                                          <p:spTgt spid="161794"/>
                                        </p:tgtEl>
                                        <p:attrNameLst>
                                          <p:attrName>ppt_x</p:attrName>
                                        </p:attrNameLst>
                                      </p:cBhvr>
                                      <p:tavLst>
                                        <p:tav tm="0">
                                          <p:val>
                                            <p:strVal val="#ppt_x+0.4"/>
                                          </p:val>
                                        </p:tav>
                                        <p:tav tm="100000">
                                          <p:val>
                                            <p:strVal val="#ppt_x-0.05"/>
                                          </p:val>
                                        </p:tav>
                                      </p:tavLst>
                                    </p:anim>
                                    <p:anim calcmode="lin" valueType="num">
                                      <p:cBhvr>
                                        <p:cTn id="10" dur="800" decel="100000" fill="hold"/>
                                        <p:tgtEl>
                                          <p:spTgt spid="16179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6179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61794"/>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47" presetClass="entr" presetSubtype="0" fill="hold" grpId="0" nodeType="afterEffect">
                                  <p:stCondLst>
                                    <p:cond delay="0"/>
                                  </p:stCondLst>
                                  <p:childTnLst>
                                    <p:set>
                                      <p:cBhvr>
                                        <p:cTn id="15" dur="1" fill="hold">
                                          <p:stCondLst>
                                            <p:cond delay="0"/>
                                          </p:stCondLst>
                                        </p:cTn>
                                        <p:tgtEl>
                                          <p:spTgt spid="161808">
                                            <p:txEl>
                                              <p:pRg st="0" end="0"/>
                                            </p:txEl>
                                          </p:spTgt>
                                        </p:tgtEl>
                                        <p:attrNameLst>
                                          <p:attrName>style.visibility</p:attrName>
                                        </p:attrNameLst>
                                      </p:cBhvr>
                                      <p:to>
                                        <p:strVal val="visible"/>
                                      </p:to>
                                    </p:set>
                                    <p:animEffect transition="in" filter="fade">
                                      <p:cBhvr>
                                        <p:cTn id="16" dur="1000"/>
                                        <p:tgtEl>
                                          <p:spTgt spid="161808">
                                            <p:txEl>
                                              <p:pRg st="0" end="0"/>
                                            </p:txEl>
                                          </p:spTgt>
                                        </p:tgtEl>
                                      </p:cBhvr>
                                    </p:animEffect>
                                    <p:anim calcmode="lin" valueType="num">
                                      <p:cBhvr>
                                        <p:cTn id="17" dur="1000" fill="hold"/>
                                        <p:tgtEl>
                                          <p:spTgt spid="161808">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16180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7" presetClass="entr" presetSubtype="0" fill="hold" grpId="0" nodeType="afterEffect">
                                  <p:stCondLst>
                                    <p:cond delay="0"/>
                                  </p:stCondLst>
                                  <p:childTnLst>
                                    <p:set>
                                      <p:cBhvr>
                                        <p:cTn id="21" dur="1" fill="hold">
                                          <p:stCondLst>
                                            <p:cond delay="0"/>
                                          </p:stCondLst>
                                        </p:cTn>
                                        <p:tgtEl>
                                          <p:spTgt spid="161808">
                                            <p:txEl>
                                              <p:pRg st="1" end="1"/>
                                            </p:txEl>
                                          </p:spTgt>
                                        </p:tgtEl>
                                        <p:attrNameLst>
                                          <p:attrName>style.visibility</p:attrName>
                                        </p:attrNameLst>
                                      </p:cBhvr>
                                      <p:to>
                                        <p:strVal val="visible"/>
                                      </p:to>
                                    </p:set>
                                    <p:animEffect transition="in" filter="fade">
                                      <p:cBhvr>
                                        <p:cTn id="22" dur="1000"/>
                                        <p:tgtEl>
                                          <p:spTgt spid="161808">
                                            <p:txEl>
                                              <p:pRg st="1" end="1"/>
                                            </p:txEl>
                                          </p:spTgt>
                                        </p:tgtEl>
                                      </p:cBhvr>
                                    </p:animEffect>
                                    <p:anim calcmode="lin" valueType="num">
                                      <p:cBhvr>
                                        <p:cTn id="23" dur="1000" fill="hold"/>
                                        <p:tgtEl>
                                          <p:spTgt spid="161808">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161808">
                                            <p:txEl>
                                              <p:pRg st="1" end="1"/>
                                            </p:txEl>
                                          </p:spTgt>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47" presetClass="entr" presetSubtype="0" fill="hold" grpId="0" nodeType="afterEffect">
                                  <p:stCondLst>
                                    <p:cond delay="0"/>
                                  </p:stCondLst>
                                  <p:childTnLst>
                                    <p:set>
                                      <p:cBhvr>
                                        <p:cTn id="27" dur="1" fill="hold">
                                          <p:stCondLst>
                                            <p:cond delay="0"/>
                                          </p:stCondLst>
                                        </p:cTn>
                                        <p:tgtEl>
                                          <p:spTgt spid="161808">
                                            <p:txEl>
                                              <p:pRg st="2" end="2"/>
                                            </p:txEl>
                                          </p:spTgt>
                                        </p:tgtEl>
                                        <p:attrNameLst>
                                          <p:attrName>style.visibility</p:attrName>
                                        </p:attrNameLst>
                                      </p:cBhvr>
                                      <p:to>
                                        <p:strVal val="visible"/>
                                      </p:to>
                                    </p:set>
                                    <p:animEffect transition="in" filter="fade">
                                      <p:cBhvr>
                                        <p:cTn id="28" dur="1000"/>
                                        <p:tgtEl>
                                          <p:spTgt spid="161808">
                                            <p:txEl>
                                              <p:pRg st="2" end="2"/>
                                            </p:txEl>
                                          </p:spTgt>
                                        </p:tgtEl>
                                      </p:cBhvr>
                                    </p:animEffect>
                                    <p:anim calcmode="lin" valueType="num">
                                      <p:cBhvr>
                                        <p:cTn id="29" dur="1000" fill="hold"/>
                                        <p:tgtEl>
                                          <p:spTgt spid="16180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61808">
                                            <p:txEl>
                                              <p:pRg st="2" end="2"/>
                                            </p:txEl>
                                          </p:spTgt>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47" presetClass="entr" presetSubtype="0" fill="hold" grpId="0" nodeType="afterEffect">
                                  <p:stCondLst>
                                    <p:cond delay="0"/>
                                  </p:stCondLst>
                                  <p:childTnLst>
                                    <p:set>
                                      <p:cBhvr>
                                        <p:cTn id="33" dur="1" fill="hold">
                                          <p:stCondLst>
                                            <p:cond delay="0"/>
                                          </p:stCondLst>
                                        </p:cTn>
                                        <p:tgtEl>
                                          <p:spTgt spid="161808">
                                            <p:txEl>
                                              <p:pRg st="3" end="3"/>
                                            </p:txEl>
                                          </p:spTgt>
                                        </p:tgtEl>
                                        <p:attrNameLst>
                                          <p:attrName>style.visibility</p:attrName>
                                        </p:attrNameLst>
                                      </p:cBhvr>
                                      <p:to>
                                        <p:strVal val="visible"/>
                                      </p:to>
                                    </p:set>
                                    <p:animEffect transition="in" filter="fade">
                                      <p:cBhvr>
                                        <p:cTn id="34" dur="1000"/>
                                        <p:tgtEl>
                                          <p:spTgt spid="161808">
                                            <p:txEl>
                                              <p:pRg st="3" end="3"/>
                                            </p:txEl>
                                          </p:spTgt>
                                        </p:tgtEl>
                                      </p:cBhvr>
                                    </p:animEffect>
                                    <p:anim calcmode="lin" valueType="num">
                                      <p:cBhvr>
                                        <p:cTn id="35" dur="1000" fill="hold"/>
                                        <p:tgtEl>
                                          <p:spTgt spid="161808">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161808">
                                            <p:txEl>
                                              <p:pRg st="3" end="3"/>
                                            </p:txEl>
                                          </p:spTgt>
                                        </p:tgtEl>
                                        <p:attrNameLst>
                                          <p:attrName>ppt_y</p:attrName>
                                        </p:attrNameLst>
                                      </p:cBhvr>
                                      <p:tavLst>
                                        <p:tav tm="0">
                                          <p:val>
                                            <p:strVal val="#ppt_y-.1"/>
                                          </p:val>
                                        </p:tav>
                                        <p:tav tm="100000">
                                          <p:val>
                                            <p:strVal val="#ppt_y"/>
                                          </p:val>
                                        </p:tav>
                                      </p:tavLst>
                                    </p:anim>
                                  </p:childTnLst>
                                </p:cTn>
                              </p:par>
                            </p:childTnLst>
                          </p:cTn>
                        </p:par>
                        <p:par>
                          <p:cTn id="37" fill="hold">
                            <p:stCondLst>
                              <p:cond delay="5000"/>
                            </p:stCondLst>
                            <p:childTnLst>
                              <p:par>
                                <p:cTn id="38" presetID="47" presetClass="entr" presetSubtype="0" fill="hold" grpId="0" nodeType="afterEffect">
                                  <p:stCondLst>
                                    <p:cond delay="0"/>
                                  </p:stCondLst>
                                  <p:childTnLst>
                                    <p:set>
                                      <p:cBhvr>
                                        <p:cTn id="39" dur="1" fill="hold">
                                          <p:stCondLst>
                                            <p:cond delay="0"/>
                                          </p:stCondLst>
                                        </p:cTn>
                                        <p:tgtEl>
                                          <p:spTgt spid="161808">
                                            <p:txEl>
                                              <p:pRg st="4" end="4"/>
                                            </p:txEl>
                                          </p:spTgt>
                                        </p:tgtEl>
                                        <p:attrNameLst>
                                          <p:attrName>style.visibility</p:attrName>
                                        </p:attrNameLst>
                                      </p:cBhvr>
                                      <p:to>
                                        <p:strVal val="visible"/>
                                      </p:to>
                                    </p:set>
                                    <p:animEffect transition="in" filter="fade">
                                      <p:cBhvr>
                                        <p:cTn id="40" dur="1000"/>
                                        <p:tgtEl>
                                          <p:spTgt spid="161808">
                                            <p:txEl>
                                              <p:pRg st="4" end="4"/>
                                            </p:txEl>
                                          </p:spTgt>
                                        </p:tgtEl>
                                      </p:cBhvr>
                                    </p:animEffect>
                                    <p:anim calcmode="lin" valueType="num">
                                      <p:cBhvr>
                                        <p:cTn id="41" dur="1000" fill="hold"/>
                                        <p:tgtEl>
                                          <p:spTgt spid="161808">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161808">
                                            <p:txEl>
                                              <p:pRg st="4" end="4"/>
                                            </p:txEl>
                                          </p:spTgt>
                                        </p:tgtEl>
                                        <p:attrNameLst>
                                          <p:attrName>ppt_y</p:attrName>
                                        </p:attrNameLst>
                                      </p:cBhvr>
                                      <p:tavLst>
                                        <p:tav tm="0">
                                          <p:val>
                                            <p:strVal val="#ppt_y-.1"/>
                                          </p:val>
                                        </p:tav>
                                        <p:tav tm="100000">
                                          <p:val>
                                            <p:strVal val="#ppt_y"/>
                                          </p:val>
                                        </p:tav>
                                      </p:tavLst>
                                    </p:anim>
                                  </p:childTnLst>
                                </p:cTn>
                              </p:par>
                            </p:childTnLst>
                          </p:cTn>
                        </p:par>
                        <p:par>
                          <p:cTn id="43" fill="hold">
                            <p:stCondLst>
                              <p:cond delay="6000"/>
                            </p:stCondLst>
                            <p:childTnLst>
                              <p:par>
                                <p:cTn id="44" presetID="47" presetClass="entr" presetSubtype="0" fill="hold" grpId="0" nodeType="afterEffect">
                                  <p:stCondLst>
                                    <p:cond delay="0"/>
                                  </p:stCondLst>
                                  <p:childTnLst>
                                    <p:set>
                                      <p:cBhvr>
                                        <p:cTn id="45" dur="1" fill="hold">
                                          <p:stCondLst>
                                            <p:cond delay="0"/>
                                          </p:stCondLst>
                                        </p:cTn>
                                        <p:tgtEl>
                                          <p:spTgt spid="161808">
                                            <p:txEl>
                                              <p:pRg st="5" end="5"/>
                                            </p:txEl>
                                          </p:spTgt>
                                        </p:tgtEl>
                                        <p:attrNameLst>
                                          <p:attrName>style.visibility</p:attrName>
                                        </p:attrNameLst>
                                      </p:cBhvr>
                                      <p:to>
                                        <p:strVal val="visible"/>
                                      </p:to>
                                    </p:set>
                                    <p:animEffect transition="in" filter="fade">
                                      <p:cBhvr>
                                        <p:cTn id="46" dur="1000"/>
                                        <p:tgtEl>
                                          <p:spTgt spid="161808">
                                            <p:txEl>
                                              <p:pRg st="5" end="5"/>
                                            </p:txEl>
                                          </p:spTgt>
                                        </p:tgtEl>
                                      </p:cBhvr>
                                    </p:animEffect>
                                    <p:anim calcmode="lin" valueType="num">
                                      <p:cBhvr>
                                        <p:cTn id="47" dur="1000" fill="hold"/>
                                        <p:tgtEl>
                                          <p:spTgt spid="161808">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16180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4" grpId="0"/>
      <p:bldP spid="16180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Weather example</a:t>
            </a:r>
            <a:endParaRPr lang="en-US" dirty="0"/>
          </a:p>
        </p:txBody>
      </p:sp>
      <p:sp>
        <p:nvSpPr>
          <p:cNvPr id="3" name="Content Placeholder 2"/>
          <p:cNvSpPr>
            <a:spLocks noGrp="1"/>
          </p:cNvSpPr>
          <p:nvPr>
            <p:ph idx="1"/>
          </p:nvPr>
        </p:nvSpPr>
        <p:spPr/>
        <p:txBody>
          <a:bodyPr/>
          <a:lstStyle/>
          <a:p>
            <a:r>
              <a:rPr lang="en-US" altLang="zh-CN" sz="2400" dirty="0" smtClean="0">
                <a:ea typeface="宋体" pitchFamily="2" charset="-122"/>
                <a:cs typeface="+mn-cs"/>
              </a:rPr>
              <a:t>Use method 1 </a:t>
            </a:r>
            <a:r>
              <a:rPr lang="en-US" altLang="zh-CN" sz="2400" dirty="0">
                <a:ea typeface="宋体" pitchFamily="2" charset="-122"/>
                <a:cs typeface="+mn-cs"/>
              </a:rPr>
              <a:t>to </a:t>
            </a:r>
            <a:r>
              <a:rPr lang="en-US" altLang="zh-CN" sz="2400" dirty="0" smtClean="0">
                <a:ea typeface="宋体" pitchFamily="2" charset="-122"/>
                <a:cs typeface="+mn-cs"/>
              </a:rPr>
              <a:t>calculate </a:t>
            </a:r>
            <a:r>
              <a:rPr lang="en-US" altLang="zh-CN" sz="2400" dirty="0">
                <a:ea typeface="宋体" pitchFamily="2" charset="-122"/>
                <a:cs typeface="+mn-cs"/>
              </a:rPr>
              <a:t>the stationary </a:t>
            </a:r>
            <a:r>
              <a:rPr lang="en-US" altLang="zh-CN" sz="2400" dirty="0" smtClean="0">
                <a:ea typeface="宋体" pitchFamily="2" charset="-122"/>
                <a:cs typeface="+mn-cs"/>
              </a:rPr>
              <a:t>distribution </a:t>
            </a:r>
            <a:r>
              <a:rPr lang="en-US" altLang="zh-CN" sz="2400" dirty="0">
                <a:ea typeface="宋体" pitchFamily="2" charset="-122"/>
                <a:cs typeface="+mn-cs"/>
              </a:rPr>
              <a:t>of the weather example</a:t>
            </a:r>
            <a:r>
              <a:rPr lang="en-US" altLang="zh-CN" sz="2400" dirty="0" smtClean="0">
                <a:ea typeface="宋体" pitchFamily="2" charset="-122"/>
                <a:cs typeface="+mn-cs"/>
              </a:rPr>
              <a:t>.</a:t>
            </a:r>
          </a:p>
          <a:p>
            <a:pPr lvl="1"/>
            <a:r>
              <a:rPr lang="en-US" altLang="zh-CN" sz="2000" dirty="0" smtClean="0">
                <a:ea typeface="宋体" pitchFamily="2" charset="-122"/>
                <a:cs typeface="+mn-cs"/>
              </a:rPr>
              <a:t>Solving equation: solve manually the system of linear equations</a:t>
            </a:r>
          </a:p>
          <a:p>
            <a:pPr lvl="1"/>
            <a:r>
              <a:rPr lang="en-US" altLang="zh-CN" dirty="0" smtClean="0">
                <a:ea typeface="宋体" pitchFamily="2" charset="-122"/>
                <a:cs typeface="+mn-cs"/>
              </a:rPr>
              <a:t>Matrix solution: solve it by using </a:t>
            </a:r>
            <a:r>
              <a:rPr lang="en-US" altLang="zh-CN" dirty="0" err="1" smtClean="0">
                <a:ea typeface="宋体" pitchFamily="2" charset="-122"/>
                <a:cs typeface="+mn-cs"/>
              </a:rPr>
              <a:t>Matlab</a:t>
            </a:r>
            <a:r>
              <a:rPr lang="en-US" altLang="zh-CN" dirty="0" smtClean="0">
                <a:ea typeface="宋体" pitchFamily="2" charset="-122"/>
                <a:cs typeface="+mn-cs"/>
              </a:rPr>
              <a:t> to </a:t>
            </a:r>
            <a:r>
              <a:rPr lang="en-US" altLang="zh-CN" dirty="0">
                <a:ea typeface="宋体" pitchFamily="2" charset="-122"/>
                <a:cs typeface="+mn-cs"/>
              </a:rPr>
              <a:t>calculate the inverse </a:t>
            </a:r>
            <a:r>
              <a:rPr lang="en-US" altLang="zh-CN" dirty="0" smtClean="0">
                <a:ea typeface="宋体" pitchFamily="2" charset="-122"/>
                <a:cs typeface="+mn-cs"/>
              </a:rPr>
              <a:t>matrix</a:t>
            </a:r>
          </a:p>
          <a:p>
            <a:pPr lvl="1"/>
            <a:endParaRPr lang="en-US" altLang="zh-CN" sz="2000" dirty="0">
              <a:ea typeface="宋体" pitchFamily="2" charset="-122"/>
              <a:cs typeface="+mn-cs"/>
            </a:endParaRPr>
          </a:p>
          <a:p>
            <a:r>
              <a:rPr lang="en-US" altLang="zh-CN" dirty="0" smtClean="0">
                <a:ea typeface="宋体" pitchFamily="2" charset="-122"/>
              </a:rPr>
              <a:t>Use method 2 </a:t>
            </a:r>
            <a:r>
              <a:rPr lang="en-US" altLang="zh-CN" dirty="0">
                <a:ea typeface="宋体" pitchFamily="2" charset="-122"/>
              </a:rPr>
              <a:t>to calculate the stationary distribution of the weather example</a:t>
            </a:r>
            <a:r>
              <a:rPr lang="en-US" altLang="zh-CN" dirty="0" smtClean="0">
                <a:ea typeface="宋体" pitchFamily="2" charset="-122"/>
              </a:rPr>
              <a:t>.</a:t>
            </a:r>
          </a:p>
          <a:p>
            <a:pPr marL="557212" lvl="2" indent="-222250">
              <a:buSzPct val="60000"/>
            </a:pPr>
            <a:r>
              <a:rPr lang="en-US" altLang="zh-CN" dirty="0" smtClean="0">
                <a:ea typeface="宋体" pitchFamily="2" charset="-122"/>
              </a:rPr>
              <a:t>Method: </a:t>
            </a:r>
            <a:r>
              <a:rPr lang="en-US" altLang="zh-CN" dirty="0">
                <a:ea typeface="宋体" pitchFamily="2" charset="-122"/>
              </a:rPr>
              <a:t>solve it by using </a:t>
            </a:r>
            <a:r>
              <a:rPr lang="en-US" altLang="zh-CN" dirty="0" err="1">
                <a:ea typeface="宋体" pitchFamily="2" charset="-122"/>
              </a:rPr>
              <a:t>Matlab</a:t>
            </a:r>
            <a:r>
              <a:rPr lang="en-US" altLang="zh-CN" dirty="0">
                <a:ea typeface="宋体" pitchFamily="2" charset="-122"/>
              </a:rPr>
              <a:t> to calculate the inverse matrix</a:t>
            </a:r>
          </a:p>
          <a:p>
            <a:endParaRPr lang="en-US" altLang="zh-CN" dirty="0">
              <a:ea typeface="宋体" pitchFamily="2" charset="-122"/>
            </a:endParaRPr>
          </a:p>
          <a:p>
            <a:endParaRPr lang="en-US" altLang="zh-CN" dirty="0" smtClean="0">
              <a:ea typeface="宋体" pitchFamily="2" charset="-122"/>
              <a:sym typeface="Symbol" pitchFamily="18" charset="2"/>
            </a:endParaRPr>
          </a:p>
          <a:p>
            <a:endParaRPr lang="en-US" dirty="0"/>
          </a:p>
        </p:txBody>
      </p:sp>
      <p:sp>
        <p:nvSpPr>
          <p:cNvPr id="4" name="Slide Number Placeholder 3"/>
          <p:cNvSpPr>
            <a:spLocks noGrp="1"/>
          </p:cNvSpPr>
          <p:nvPr>
            <p:ph type="sldNum" sz="quarter" idx="12"/>
          </p:nvPr>
        </p:nvSpPr>
        <p:spPr/>
        <p:txBody>
          <a:bodyPr/>
          <a:lstStyle/>
          <a:p>
            <a:pPr>
              <a:defRPr/>
            </a:pPr>
            <a:r>
              <a:rPr lang="en-US" altLang="zh-CN" smtClean="0"/>
              <a:t>3-</a:t>
            </a:r>
            <a:fld id="{37B97BA9-603D-4403-B473-1A113EA9A313}" type="slidenum">
              <a:rPr lang="en-US" altLang="zh-CN" smtClean="0"/>
              <a:pPr>
                <a:defRPr/>
              </a:pPr>
              <a:t>20</a:t>
            </a:fld>
            <a:endParaRPr lang="en-US" altLang="zh-CN"/>
          </a:p>
        </p:txBody>
      </p:sp>
    </p:spTree>
    <p:extLst>
      <p:ext uri="{BB962C8B-B14F-4D97-AF65-F5344CB8AC3E}">
        <p14:creationId xmlns:p14="http://schemas.microsoft.com/office/powerpoint/2010/main" val="328968952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Two-state machine</a:t>
            </a:r>
            <a:endParaRPr lang="en-US" dirty="0"/>
          </a:p>
        </p:txBody>
      </p:sp>
      <p:sp>
        <p:nvSpPr>
          <p:cNvPr id="3" name="Content Placeholder 2"/>
          <p:cNvSpPr>
            <a:spLocks noGrp="1"/>
          </p:cNvSpPr>
          <p:nvPr>
            <p:ph idx="1"/>
          </p:nvPr>
        </p:nvSpPr>
        <p:spPr/>
        <p:txBody>
          <a:bodyPr/>
          <a:lstStyle/>
          <a:p>
            <a:pPr algn="just"/>
            <a:r>
              <a:rPr lang="en-US" dirty="0" smtClean="0"/>
              <a:t>Consider a machine that can be either up or down. If it is up on day n, it is down on day n+1 with probability </a:t>
            </a:r>
            <a:r>
              <a:rPr lang="en-US" dirty="0" smtClean="0">
                <a:sym typeface="Symbol"/>
              </a:rPr>
              <a:t>a (0a1), independent of the past. If it is down on day n, it is up on day n+1 with probability b (0 b 1), also independent often past. Let </a:t>
            </a:r>
            <a:r>
              <a:rPr lang="en-US" dirty="0" err="1" smtClean="0">
                <a:sym typeface="Symbol"/>
              </a:rPr>
              <a:t>Xn</a:t>
            </a:r>
            <a:r>
              <a:rPr lang="en-US" dirty="0" smtClean="0">
                <a:sym typeface="Symbol"/>
              </a:rPr>
              <a:t> be the state of the machine (0 if it is up, and 1 if it is down).</a:t>
            </a:r>
          </a:p>
          <a:p>
            <a:pPr marL="793750" lvl="1" indent="-457200" algn="just">
              <a:buFont typeface="+mj-lt"/>
              <a:buAutoNum type="arabicPeriod"/>
            </a:pPr>
            <a:r>
              <a:rPr lang="en-US" dirty="0" smtClean="0">
                <a:sym typeface="Symbol"/>
              </a:rPr>
              <a:t>Plot the state transition diagram.</a:t>
            </a:r>
          </a:p>
          <a:p>
            <a:pPr marL="793750" lvl="1" indent="-457200" algn="just">
              <a:buFont typeface="+mj-lt"/>
              <a:buAutoNum type="arabicPeriod"/>
            </a:pPr>
            <a:r>
              <a:rPr lang="en-US" dirty="0" smtClean="0">
                <a:sym typeface="Symbol"/>
              </a:rPr>
              <a:t>Write the one-step and n-step state transition Matrix.</a:t>
            </a:r>
          </a:p>
          <a:p>
            <a:pPr marL="793750" lvl="1" indent="-457200" algn="just">
              <a:buFont typeface="+mj-lt"/>
              <a:buAutoNum type="arabicPeriod"/>
            </a:pPr>
            <a:r>
              <a:rPr lang="en-US" dirty="0" smtClean="0">
                <a:sym typeface="Symbol"/>
              </a:rPr>
              <a:t>Calculate the stationary distribution of </a:t>
            </a:r>
            <a:r>
              <a:rPr lang="en-US" dirty="0" err="1" smtClean="0">
                <a:sym typeface="Symbol"/>
              </a:rPr>
              <a:t>Xn</a:t>
            </a:r>
            <a:r>
              <a:rPr lang="en-US" dirty="0" smtClean="0">
                <a:sym typeface="Symbol"/>
              </a:rPr>
              <a:t> using two methods.</a:t>
            </a:r>
          </a:p>
          <a:p>
            <a:pPr lvl="1"/>
            <a:endParaRPr lang="en-US" dirty="0"/>
          </a:p>
        </p:txBody>
      </p:sp>
      <p:sp>
        <p:nvSpPr>
          <p:cNvPr id="4" name="Slide Number Placeholder 3"/>
          <p:cNvSpPr>
            <a:spLocks noGrp="1"/>
          </p:cNvSpPr>
          <p:nvPr>
            <p:ph type="sldNum" sz="quarter" idx="12"/>
          </p:nvPr>
        </p:nvSpPr>
        <p:spPr/>
        <p:txBody>
          <a:bodyPr/>
          <a:lstStyle/>
          <a:p>
            <a:pPr>
              <a:defRPr/>
            </a:pPr>
            <a:r>
              <a:rPr lang="en-US" altLang="zh-CN" smtClean="0"/>
              <a:t>3-</a:t>
            </a:r>
            <a:fld id="{37B97BA9-603D-4403-B473-1A113EA9A313}" type="slidenum">
              <a:rPr lang="en-US" altLang="zh-CN" smtClean="0"/>
              <a:pPr>
                <a:defRPr/>
              </a:pPr>
              <a:t>21</a:t>
            </a:fld>
            <a:endParaRPr lang="en-US" altLang="zh-CN"/>
          </a:p>
        </p:txBody>
      </p:sp>
      <p:sp>
        <p:nvSpPr>
          <p:cNvPr id="5" name="Rounded Rectangle 4">
            <a:hlinkClick r:id="rId3" action="ppaction://hlinksldjump"/>
          </p:cNvPr>
          <p:cNvSpPr/>
          <p:nvPr/>
        </p:nvSpPr>
        <p:spPr bwMode="auto">
          <a:xfrm>
            <a:off x="7672069" y="5922963"/>
            <a:ext cx="1047671" cy="419100"/>
          </a:xfrm>
          <a:prstGeom prst="roundRect">
            <a:avLst/>
          </a:prstGeom>
          <a:solidFill>
            <a:srgbClr val="FFFF00"/>
          </a:solidFill>
          <a:ln w="9525" cap="flat" cmpd="sng" algn="ctr">
            <a:solidFill>
              <a:schemeClr val="tx1"/>
            </a:solidFill>
            <a:prstDash val="solid"/>
            <a:round/>
            <a:headEnd type="none" w="med" len="med"/>
            <a:tailEnd type="none" w="med" len="med"/>
          </a:ln>
          <a:effectLst>
            <a:glow rad="228600">
              <a:schemeClr val="accent2">
                <a:satMod val="175000"/>
                <a:alpha val="40000"/>
              </a:schemeClr>
            </a:glow>
          </a:effectLst>
        </p:spPr>
        <p:txBody>
          <a:bodyPr wrap="none"/>
          <a:lstStyle/>
          <a:p>
            <a:pPr eaLnBrk="0" hangingPunct="0">
              <a:defRPr/>
            </a:pPr>
            <a:r>
              <a:rPr lang="en-US" dirty="0" smtClean="0">
                <a:effectLst>
                  <a:outerShdw blurRad="38100" dist="38100" dir="2700000" algn="tl">
                    <a:srgbClr val="000000">
                      <a:alpha val="43137"/>
                    </a:srgbClr>
                  </a:outerShdw>
                </a:effectLst>
              </a:rPr>
              <a:t>Solution</a:t>
            </a:r>
            <a:endParaRPr lang="en-US" dirty="0">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Gambler’s Ruin</a:t>
            </a:r>
            <a:endParaRPr lang="en-US" dirty="0"/>
          </a:p>
        </p:txBody>
      </p:sp>
      <p:sp>
        <p:nvSpPr>
          <p:cNvPr id="3" name="Content Placeholder 2"/>
          <p:cNvSpPr>
            <a:spLocks noGrp="1"/>
          </p:cNvSpPr>
          <p:nvPr>
            <p:ph idx="1"/>
          </p:nvPr>
        </p:nvSpPr>
        <p:spPr>
          <a:xfrm>
            <a:off x="779463" y="1676400"/>
            <a:ext cx="8086725" cy="4456113"/>
          </a:xfrm>
        </p:spPr>
        <p:txBody>
          <a:bodyPr/>
          <a:lstStyle/>
          <a:p>
            <a:pPr algn="just"/>
            <a:r>
              <a:rPr lang="en-US" sz="2000" dirty="0" smtClean="0"/>
              <a:t>Consider two gamblers, A and B, who have a combined fortune of n dollars. They bet one dollar each on the toss of a coin. </a:t>
            </a:r>
          </a:p>
          <a:p>
            <a:pPr lvl="1" algn="just">
              <a:buFont typeface="Courier New" pitchFamily="49" charset="0"/>
              <a:buChar char="o"/>
            </a:pPr>
            <a:r>
              <a:rPr lang="en-US" dirty="0" smtClean="0"/>
              <a:t>If the coin turns up heads, A wins a dollar from B.</a:t>
            </a:r>
          </a:p>
          <a:p>
            <a:pPr lvl="1" algn="just">
              <a:buFont typeface="Courier New" pitchFamily="49" charset="0"/>
              <a:buChar char="o"/>
            </a:pPr>
            <a:r>
              <a:rPr lang="en-US" dirty="0" smtClean="0"/>
              <a:t>If the coin turns up tails, B wins a dollar from A. </a:t>
            </a:r>
          </a:p>
          <a:p>
            <a:pPr lvl="1" algn="just">
              <a:buNone/>
            </a:pPr>
            <a:r>
              <a:rPr lang="en-US" dirty="0" smtClean="0"/>
              <a:t>Suppose the successive coin tosses are independent, and the coin </a:t>
            </a:r>
          </a:p>
          <a:p>
            <a:pPr lvl="1" algn="just">
              <a:buNone/>
            </a:pPr>
            <a:r>
              <a:rPr lang="en-US" dirty="0" smtClean="0"/>
              <a:t>turns up heads with probability p and tails with probability q=1-p. </a:t>
            </a:r>
          </a:p>
          <a:p>
            <a:pPr lvl="1" algn="just">
              <a:buNone/>
            </a:pPr>
            <a:r>
              <a:rPr lang="en-US" dirty="0" smtClean="0"/>
              <a:t>The game ends when either A or B is </a:t>
            </a:r>
            <a:r>
              <a:rPr lang="en-US" dirty="0" smtClean="0"/>
              <a:t>broken </a:t>
            </a:r>
            <a:r>
              <a:rPr lang="en-US" dirty="0" smtClean="0"/>
              <a:t>(or ruined). </a:t>
            </a:r>
          </a:p>
          <a:p>
            <a:pPr lvl="1" algn="just">
              <a:buNone/>
            </a:pPr>
            <a:r>
              <a:rPr lang="en-US" dirty="0" smtClean="0"/>
              <a:t>Let </a:t>
            </a:r>
            <a:r>
              <a:rPr lang="en-US" dirty="0" err="1" smtClean="0"/>
              <a:t>Xk</a:t>
            </a:r>
            <a:r>
              <a:rPr lang="en-US" dirty="0" smtClean="0"/>
              <a:t> denote the fortune of gambler A after the k-</a:t>
            </a:r>
            <a:r>
              <a:rPr lang="en-US" dirty="0" err="1" smtClean="0"/>
              <a:t>th</a:t>
            </a:r>
            <a:r>
              <a:rPr lang="en-US" dirty="0" smtClean="0"/>
              <a:t> toss.</a:t>
            </a:r>
          </a:p>
          <a:p>
            <a:pPr marL="679450" lvl="1" indent="-342900">
              <a:buFont typeface="+mj-lt"/>
              <a:buAutoNum type="arabicPeriod"/>
            </a:pPr>
            <a:r>
              <a:rPr lang="en-US" dirty="0" smtClean="0"/>
              <a:t>Plot the state transition diagram.</a:t>
            </a:r>
          </a:p>
          <a:p>
            <a:pPr marL="679450" lvl="1" indent="-342900">
              <a:buFont typeface="+mj-lt"/>
              <a:buAutoNum type="arabicPeriod"/>
            </a:pPr>
            <a:r>
              <a:rPr lang="en-US" dirty="0">
                <a:sym typeface="Symbol"/>
              </a:rPr>
              <a:t>Calculate the stationary distribution of </a:t>
            </a:r>
            <a:r>
              <a:rPr lang="en-US" dirty="0" err="1" smtClean="0">
                <a:sym typeface="Symbol"/>
              </a:rPr>
              <a:t>Xk</a:t>
            </a:r>
            <a:endParaRPr lang="en-US" dirty="0" smtClean="0"/>
          </a:p>
        </p:txBody>
      </p:sp>
      <p:sp>
        <p:nvSpPr>
          <p:cNvPr id="4" name="Slide Number Placeholder 3"/>
          <p:cNvSpPr>
            <a:spLocks noGrp="1"/>
          </p:cNvSpPr>
          <p:nvPr>
            <p:ph type="sldNum" sz="quarter" idx="12"/>
          </p:nvPr>
        </p:nvSpPr>
        <p:spPr/>
        <p:txBody>
          <a:bodyPr/>
          <a:lstStyle/>
          <a:p>
            <a:pPr>
              <a:defRPr/>
            </a:pPr>
            <a:r>
              <a:rPr lang="en-US" altLang="zh-CN" smtClean="0"/>
              <a:t>3-</a:t>
            </a:r>
            <a:fld id="{37B97BA9-603D-4403-B473-1A113EA9A313}" type="slidenum">
              <a:rPr lang="en-US" altLang="zh-CN" smtClean="0"/>
              <a:pPr>
                <a:defRPr/>
              </a:pPr>
              <a:t>22</a:t>
            </a:fld>
            <a:endParaRPr lang="en-US" altLang="zh-CN"/>
          </a:p>
        </p:txBody>
      </p:sp>
      <p:sp>
        <p:nvSpPr>
          <p:cNvPr id="5" name="Rounded Rectangle 4">
            <a:hlinkClick r:id="rId3" action="ppaction://hlinksldjump"/>
          </p:cNvPr>
          <p:cNvSpPr/>
          <p:nvPr/>
        </p:nvSpPr>
        <p:spPr bwMode="auto">
          <a:xfrm>
            <a:off x="7672069" y="5922963"/>
            <a:ext cx="1047671" cy="419100"/>
          </a:xfrm>
          <a:prstGeom prst="roundRect">
            <a:avLst/>
          </a:prstGeom>
          <a:solidFill>
            <a:srgbClr val="FFFF00"/>
          </a:solidFill>
          <a:ln w="9525" cap="flat" cmpd="sng" algn="ctr">
            <a:solidFill>
              <a:schemeClr val="tx1"/>
            </a:solidFill>
            <a:prstDash val="solid"/>
            <a:round/>
            <a:headEnd type="none" w="med" len="med"/>
            <a:tailEnd type="none" w="med" len="med"/>
          </a:ln>
          <a:effectLst>
            <a:glow rad="228600">
              <a:schemeClr val="accent2">
                <a:satMod val="175000"/>
                <a:alpha val="40000"/>
              </a:schemeClr>
            </a:glow>
          </a:effectLst>
        </p:spPr>
        <p:txBody>
          <a:bodyPr wrap="none"/>
          <a:lstStyle/>
          <a:p>
            <a:pPr eaLnBrk="0" hangingPunct="0">
              <a:defRPr/>
            </a:pPr>
            <a:r>
              <a:rPr lang="en-US" dirty="0" smtClean="0">
                <a:effectLst>
                  <a:outerShdw blurRad="38100" dist="38100" dir="2700000" algn="tl">
                    <a:srgbClr val="000000">
                      <a:alpha val="43137"/>
                    </a:srgbClr>
                  </a:outerShdw>
                </a:effectLst>
              </a:rPr>
              <a:t>Solution</a:t>
            </a:r>
            <a:endParaRPr lang="en-US" dirty="0">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8" name="Slide Number Placeholder 6"/>
          <p:cNvSpPr>
            <a:spLocks noGrp="1"/>
          </p:cNvSpPr>
          <p:nvPr>
            <p:ph type="sldNum" sz="quarter" idx="12"/>
          </p:nvPr>
        </p:nvSpPr>
        <p:spPr>
          <a:noFill/>
        </p:spPr>
        <p:txBody>
          <a:bodyPr/>
          <a:lstStyle/>
          <a:p>
            <a:r>
              <a:rPr lang="en-US" altLang="zh-CN" smtClean="0">
                <a:cs typeface="Arial" charset="0"/>
              </a:rPr>
              <a:t>3-</a:t>
            </a:r>
            <a:fld id="{12CCADAA-5C2A-410F-95E5-E5AEE36F29CC}" type="slidenum">
              <a:rPr lang="en-US" altLang="zh-CN" smtClean="0">
                <a:cs typeface="Arial" charset="0"/>
              </a:rPr>
              <a:pPr/>
              <a:t>23</a:t>
            </a:fld>
            <a:endParaRPr lang="en-US" altLang="zh-CN" smtClean="0">
              <a:cs typeface="Arial" charset="0"/>
            </a:endParaRPr>
          </a:p>
        </p:txBody>
      </p:sp>
      <p:sp>
        <p:nvSpPr>
          <p:cNvPr id="15369" name="Rectangle 2"/>
          <p:cNvSpPr>
            <a:spLocks noGrp="1" noChangeArrowheads="1"/>
          </p:cNvSpPr>
          <p:nvPr>
            <p:ph type="title"/>
          </p:nvPr>
        </p:nvSpPr>
        <p:spPr/>
        <p:txBody>
          <a:bodyPr/>
          <a:lstStyle/>
          <a:p>
            <a:pPr eaLnBrk="1" hangingPunct="1"/>
            <a:r>
              <a:rPr lang="en-US" altLang="zh-CN" sz="2800" dirty="0" smtClean="0">
                <a:ea typeface="宋体" pitchFamily="2" charset="-122"/>
              </a:rPr>
              <a:t>Example: Absent-minded professor problem</a:t>
            </a:r>
          </a:p>
        </p:txBody>
      </p:sp>
      <p:sp>
        <p:nvSpPr>
          <p:cNvPr id="15370" name="Rectangle 5"/>
          <p:cNvSpPr>
            <a:spLocks noGrp="1" noChangeArrowheads="1"/>
          </p:cNvSpPr>
          <p:nvPr>
            <p:ph type="body" sz="half" idx="2"/>
          </p:nvPr>
        </p:nvSpPr>
        <p:spPr>
          <a:xfrm>
            <a:off x="5132388" y="3030538"/>
            <a:ext cx="4025900" cy="1781175"/>
          </a:xfrm>
        </p:spPr>
        <p:txBody>
          <a:bodyPr/>
          <a:lstStyle/>
          <a:p>
            <a:pPr eaLnBrk="1" hangingPunct="1"/>
            <a:r>
              <a:rPr lang="en-US" altLang="zh-CN" sz="2000" smtClean="0">
                <a:ea typeface="宋体" pitchFamily="2" charset="-122"/>
              </a:rPr>
              <a:t>Markov chain formulation</a:t>
            </a:r>
          </a:p>
          <a:p>
            <a:pPr eaLnBrk="1" hangingPunct="1"/>
            <a:r>
              <a:rPr lang="en-US" altLang="zh-CN" sz="2000" i="1" smtClean="0">
                <a:latin typeface="Times New Roman" pitchFamily="18" charset="0"/>
                <a:ea typeface="宋体" pitchFamily="2" charset="-122"/>
              </a:rPr>
              <a:t>i</a:t>
            </a:r>
            <a:r>
              <a:rPr lang="en-US" altLang="zh-CN" sz="2000" smtClean="0">
                <a:ea typeface="宋体" pitchFamily="2" charset="-122"/>
              </a:rPr>
              <a:t> is the number of umbrellas available </a:t>
            </a:r>
            <a:r>
              <a:rPr lang="en-US" altLang="zh-CN" sz="2000" smtClean="0">
                <a:solidFill>
                  <a:srgbClr val="FF0000"/>
                </a:solidFill>
                <a:ea typeface="宋体" pitchFamily="2" charset="-122"/>
              </a:rPr>
              <a:t>at her current location</a:t>
            </a:r>
          </a:p>
          <a:p>
            <a:pPr eaLnBrk="1" hangingPunct="1"/>
            <a:r>
              <a:rPr lang="en-US" altLang="zh-CN" sz="2000" smtClean="0">
                <a:ea typeface="宋体" pitchFamily="2" charset="-122"/>
              </a:rPr>
              <a:t>Transition matrix</a:t>
            </a:r>
          </a:p>
        </p:txBody>
      </p:sp>
      <p:sp>
        <p:nvSpPr>
          <p:cNvPr id="15371" name="Rectangle 7"/>
          <p:cNvSpPr>
            <a:spLocks noChangeArrowheads="1"/>
          </p:cNvSpPr>
          <p:nvPr/>
        </p:nvSpPr>
        <p:spPr bwMode="auto">
          <a:xfrm>
            <a:off x="885825" y="1849438"/>
            <a:ext cx="3954463" cy="4114800"/>
          </a:xfrm>
          <a:prstGeom prst="rect">
            <a:avLst/>
          </a:prstGeom>
          <a:noFill/>
          <a:ln w="9525">
            <a:noFill/>
            <a:miter lim="800000"/>
            <a:headEnd/>
            <a:tailEnd/>
          </a:ln>
        </p:spPr>
        <p:txBody>
          <a:bodyPr/>
          <a:lstStyle/>
          <a:p>
            <a:pPr>
              <a:spcBef>
                <a:spcPct val="20000"/>
              </a:spcBef>
              <a:buClr>
                <a:schemeClr val="folHlink"/>
              </a:buClr>
              <a:buSzPct val="60000"/>
              <a:buFont typeface="Wingdings" pitchFamily="2" charset="2"/>
              <a:buNone/>
            </a:pPr>
            <a:r>
              <a:rPr lang="en-US" altLang="zh-CN" sz="2000" dirty="0">
                <a:ea typeface="宋体" pitchFamily="2" charset="-122"/>
              </a:rPr>
              <a:t>Absent-minded professor uses two umbrellas when commuting between home and office. If it rains and an umbrella is available at her location, she takes it. If it does not rain, she always forgets to take an umbrella. Let p be the probability of rain each time she commutes. What is the probability that she gets wet on any given day?</a:t>
            </a:r>
          </a:p>
          <a:p>
            <a:pPr>
              <a:spcBef>
                <a:spcPct val="20000"/>
              </a:spcBef>
              <a:buClr>
                <a:schemeClr val="folHlink"/>
              </a:buClr>
              <a:buSzPct val="60000"/>
              <a:buFont typeface="Wingdings" pitchFamily="2" charset="2"/>
              <a:buNone/>
            </a:pPr>
            <a:endParaRPr lang="en-US" altLang="zh-CN" sz="2000" dirty="0">
              <a:ea typeface="宋体" pitchFamily="2" charset="-122"/>
            </a:endParaRPr>
          </a:p>
        </p:txBody>
      </p:sp>
      <p:graphicFrame>
        <p:nvGraphicFramePr>
          <p:cNvPr id="15362" name="Object 42"/>
          <p:cNvGraphicFramePr>
            <a:graphicFrameLocks noChangeAspect="1"/>
          </p:cNvGraphicFramePr>
          <p:nvPr/>
        </p:nvGraphicFramePr>
        <p:xfrm>
          <a:off x="5454650" y="4581525"/>
          <a:ext cx="2251075" cy="1136650"/>
        </p:xfrm>
        <a:graphic>
          <a:graphicData uri="http://schemas.openxmlformats.org/presentationml/2006/ole">
            <mc:AlternateContent xmlns:mc="http://schemas.openxmlformats.org/markup-compatibility/2006">
              <mc:Choice xmlns:v="urn:schemas-microsoft-com:vml" Requires="v">
                <p:oleObj spid="_x0000_s15540" name="Equation" r:id="rId4" imgW="1409400" imgH="711000" progId="Equation.DSMT4">
                  <p:embed/>
                </p:oleObj>
              </mc:Choice>
              <mc:Fallback>
                <p:oleObj name="Equation" r:id="rId4" imgW="1409400" imgH="711000" progId="Equation.DSMT4">
                  <p:embed/>
                  <p:pic>
                    <p:nvPicPr>
                      <p:cNvPr id="0" name="Object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4650" y="4581525"/>
                        <a:ext cx="2251075" cy="113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3" name="TextBox 23"/>
          <p:cNvSpPr txBox="1">
            <a:spLocks noChangeArrowheads="1"/>
          </p:cNvSpPr>
          <p:nvPr/>
        </p:nvSpPr>
        <p:spPr bwMode="auto">
          <a:xfrm>
            <a:off x="152400" y="5791200"/>
            <a:ext cx="8874125" cy="830263"/>
          </a:xfrm>
          <a:prstGeom prst="rect">
            <a:avLst/>
          </a:prstGeom>
          <a:solidFill>
            <a:srgbClr val="CCECFF"/>
          </a:solidFill>
          <a:ln w="9525">
            <a:solidFill>
              <a:srgbClr val="002060"/>
            </a:solidFill>
            <a:miter lim="800000"/>
            <a:headEnd/>
            <a:tailEnd/>
          </a:ln>
        </p:spPr>
        <p:txBody>
          <a:bodyPr>
            <a:spAutoFit/>
          </a:bodyPr>
          <a:lstStyle/>
          <a:p>
            <a:r>
              <a:rPr lang="en-US" sz="2400" b="1"/>
              <a:t>State = the number of umbrellas available at her current      </a:t>
            </a:r>
          </a:p>
          <a:p>
            <a:r>
              <a:rPr lang="en-US" sz="2400" b="1"/>
              <a:t>              location </a:t>
            </a:r>
            <a:r>
              <a:rPr lang="en-US" sz="2400" b="1">
                <a:solidFill>
                  <a:srgbClr val="FF0000"/>
                </a:solidFill>
              </a:rPr>
              <a:t>(i.e., either at home or at office)</a:t>
            </a:r>
          </a:p>
        </p:txBody>
      </p:sp>
      <p:pic>
        <p:nvPicPr>
          <p:cNvPr id="15530" name="Picture 1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0288" y="1779678"/>
            <a:ext cx="4214067" cy="88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4" name="Slide Number Placeholder 6"/>
          <p:cNvSpPr>
            <a:spLocks noGrp="1"/>
          </p:cNvSpPr>
          <p:nvPr>
            <p:ph type="sldNum" sz="quarter" idx="12"/>
          </p:nvPr>
        </p:nvSpPr>
        <p:spPr>
          <a:noFill/>
        </p:spPr>
        <p:txBody>
          <a:bodyPr/>
          <a:lstStyle/>
          <a:p>
            <a:r>
              <a:rPr lang="en-US" altLang="zh-CN" smtClean="0">
                <a:cs typeface="Arial" charset="0"/>
              </a:rPr>
              <a:t>3-</a:t>
            </a:r>
            <a:fld id="{C030D0CA-70E2-4A4B-8BAF-F2CA7DBAFA28}" type="slidenum">
              <a:rPr lang="en-US" altLang="zh-CN" smtClean="0">
                <a:cs typeface="Arial" charset="0"/>
              </a:rPr>
              <a:pPr/>
              <a:t>24</a:t>
            </a:fld>
            <a:endParaRPr lang="en-US" altLang="zh-CN" smtClean="0">
              <a:cs typeface="Arial" charset="0"/>
            </a:endParaRPr>
          </a:p>
        </p:txBody>
      </p:sp>
      <p:sp>
        <p:nvSpPr>
          <p:cNvPr id="16395" name="Rectangle 2"/>
          <p:cNvSpPr>
            <a:spLocks noGrp="1" noChangeArrowheads="1"/>
          </p:cNvSpPr>
          <p:nvPr>
            <p:ph type="title"/>
          </p:nvPr>
        </p:nvSpPr>
        <p:spPr/>
        <p:txBody>
          <a:bodyPr/>
          <a:lstStyle/>
          <a:p>
            <a:pPr eaLnBrk="1" hangingPunct="1"/>
            <a:r>
              <a:rPr lang="en-US" altLang="zh-CN" dirty="0" smtClean="0">
                <a:ea typeface="宋体" pitchFamily="2" charset="-122"/>
              </a:rPr>
              <a:t>Solution: Method 1</a:t>
            </a:r>
          </a:p>
        </p:txBody>
      </p:sp>
      <p:sp>
        <p:nvSpPr>
          <p:cNvPr id="16396" name="Freeform 6"/>
          <p:cNvSpPr>
            <a:spLocks noChangeAspect="1"/>
          </p:cNvSpPr>
          <p:nvPr/>
        </p:nvSpPr>
        <p:spPr bwMode="auto">
          <a:xfrm flipV="1">
            <a:off x="2224088" y="2695575"/>
            <a:ext cx="1047750" cy="139700"/>
          </a:xfrm>
          <a:custGeom>
            <a:avLst/>
            <a:gdLst>
              <a:gd name="T0" fmla="*/ 0 w 720"/>
              <a:gd name="T1" fmla="*/ 2147483647 h 96"/>
              <a:gd name="T2" fmla="*/ 2147483647 w 720"/>
              <a:gd name="T3" fmla="*/ 0 h 96"/>
              <a:gd name="T4" fmla="*/ 2147483647 w 720"/>
              <a:gd name="T5" fmla="*/ 2147483647 h 96"/>
              <a:gd name="T6" fmla="*/ 0 60000 65536"/>
              <a:gd name="T7" fmla="*/ 0 60000 65536"/>
              <a:gd name="T8" fmla="*/ 0 60000 65536"/>
              <a:gd name="T9" fmla="*/ 0 w 720"/>
              <a:gd name="T10" fmla="*/ 0 h 96"/>
              <a:gd name="T11" fmla="*/ 720 w 720"/>
              <a:gd name="T12" fmla="*/ 96 h 96"/>
            </a:gdLst>
            <a:ahLst/>
            <a:cxnLst>
              <a:cxn ang="T6">
                <a:pos x="T0" y="T1"/>
              </a:cxn>
              <a:cxn ang="T7">
                <a:pos x="T2" y="T3"/>
              </a:cxn>
              <a:cxn ang="T8">
                <a:pos x="T4" y="T5"/>
              </a:cxn>
            </a:cxnLst>
            <a:rect l="T9" t="T10" r="T11" b="T12"/>
            <a:pathLst>
              <a:path w="720" h="96">
                <a:moveTo>
                  <a:pt x="0" y="96"/>
                </a:moveTo>
                <a:cubicBezTo>
                  <a:pt x="132" y="48"/>
                  <a:pt x="264" y="0"/>
                  <a:pt x="384" y="0"/>
                </a:cubicBezTo>
                <a:cubicBezTo>
                  <a:pt x="504" y="0"/>
                  <a:pt x="612" y="48"/>
                  <a:pt x="720" y="96"/>
                </a:cubicBezTo>
              </a:path>
            </a:pathLst>
          </a:custGeom>
          <a:noFill/>
          <a:ln w="9525">
            <a:solidFill>
              <a:srgbClr val="006699"/>
            </a:solidFill>
            <a:round/>
            <a:headEnd type="triangle" w="med" len="med"/>
            <a:tailEnd/>
          </a:ln>
        </p:spPr>
        <p:txBody>
          <a:bodyPr wrap="none" anchor="ctr">
            <a:spAutoFit/>
          </a:bodyPr>
          <a:lstStyle/>
          <a:p>
            <a:endParaRPr lang="en-US"/>
          </a:p>
        </p:txBody>
      </p:sp>
      <p:sp>
        <p:nvSpPr>
          <p:cNvPr id="16397" name="Oval 7"/>
          <p:cNvSpPr>
            <a:spLocks noChangeAspect="1" noChangeArrowheads="1"/>
          </p:cNvSpPr>
          <p:nvPr/>
        </p:nvSpPr>
        <p:spPr bwMode="auto">
          <a:xfrm>
            <a:off x="885825" y="2212975"/>
            <a:ext cx="558800" cy="488950"/>
          </a:xfrm>
          <a:prstGeom prst="ellipse">
            <a:avLst/>
          </a:prstGeom>
          <a:noFill/>
          <a:ln w="9525">
            <a:solidFill>
              <a:schemeClr val="tx1"/>
            </a:solidFill>
            <a:round/>
            <a:headEnd/>
            <a:tailEnd/>
          </a:ln>
        </p:spPr>
        <p:txBody>
          <a:bodyPr wrap="none" anchor="ctr">
            <a:spAutoFit/>
          </a:bodyPr>
          <a:lstStyle/>
          <a:p>
            <a:pPr algn="ctr"/>
            <a:endParaRPr lang="zh-CN" altLang="en-US">
              <a:ea typeface="宋体" pitchFamily="2" charset="-122"/>
            </a:endParaRPr>
          </a:p>
        </p:txBody>
      </p:sp>
      <p:sp>
        <p:nvSpPr>
          <p:cNvPr id="16398" name="Text Box 8"/>
          <p:cNvSpPr txBox="1">
            <a:spLocks noChangeAspect="1" noChangeArrowheads="1"/>
          </p:cNvSpPr>
          <p:nvPr/>
        </p:nvSpPr>
        <p:spPr bwMode="auto">
          <a:xfrm>
            <a:off x="1009650" y="2259013"/>
            <a:ext cx="311150" cy="396875"/>
          </a:xfrm>
          <a:prstGeom prst="rect">
            <a:avLst/>
          </a:prstGeom>
          <a:noFill/>
          <a:ln w="9525">
            <a:noFill/>
            <a:miter lim="800000"/>
            <a:headEnd/>
            <a:tailEnd/>
          </a:ln>
        </p:spPr>
        <p:txBody>
          <a:bodyPr wrap="none" anchor="ctr">
            <a:spAutoFit/>
          </a:bodyPr>
          <a:lstStyle/>
          <a:p>
            <a:pPr algn="ctr" eaLnBrk="0" hangingPunct="0">
              <a:spcBef>
                <a:spcPct val="20000"/>
              </a:spcBef>
            </a:pPr>
            <a:r>
              <a:rPr lang="en-US" altLang="zh-CN" sz="2000">
                <a:latin typeface="Times New Roman" pitchFamily="18" charset="0"/>
                <a:ea typeface="宋体" pitchFamily="2" charset="-122"/>
              </a:rPr>
              <a:t>0</a:t>
            </a:r>
          </a:p>
        </p:txBody>
      </p:sp>
      <p:sp>
        <p:nvSpPr>
          <p:cNvPr id="16399" name="Oval 9"/>
          <p:cNvSpPr>
            <a:spLocks noChangeAspect="1" noChangeArrowheads="1"/>
          </p:cNvSpPr>
          <p:nvPr/>
        </p:nvSpPr>
        <p:spPr bwMode="auto">
          <a:xfrm>
            <a:off x="1933575" y="2212975"/>
            <a:ext cx="558800" cy="488950"/>
          </a:xfrm>
          <a:prstGeom prst="ellipse">
            <a:avLst/>
          </a:prstGeom>
          <a:noFill/>
          <a:ln w="9525">
            <a:solidFill>
              <a:schemeClr val="tx1"/>
            </a:solidFill>
            <a:round/>
            <a:headEnd/>
            <a:tailEnd/>
          </a:ln>
        </p:spPr>
        <p:txBody>
          <a:bodyPr wrap="none" anchor="ctr">
            <a:spAutoFit/>
          </a:bodyPr>
          <a:lstStyle/>
          <a:p>
            <a:pPr algn="ctr"/>
            <a:endParaRPr lang="zh-CN" altLang="en-US">
              <a:ea typeface="宋体" pitchFamily="2" charset="-122"/>
            </a:endParaRPr>
          </a:p>
        </p:txBody>
      </p:sp>
      <p:sp>
        <p:nvSpPr>
          <p:cNvPr id="16400" name="Text Box 10"/>
          <p:cNvSpPr txBox="1">
            <a:spLocks noChangeAspect="1" noChangeArrowheads="1"/>
          </p:cNvSpPr>
          <p:nvPr/>
        </p:nvSpPr>
        <p:spPr bwMode="auto">
          <a:xfrm>
            <a:off x="2057400" y="2259013"/>
            <a:ext cx="311150" cy="396875"/>
          </a:xfrm>
          <a:prstGeom prst="rect">
            <a:avLst/>
          </a:prstGeom>
          <a:noFill/>
          <a:ln w="9525">
            <a:noFill/>
            <a:miter lim="800000"/>
            <a:headEnd/>
            <a:tailEnd/>
          </a:ln>
        </p:spPr>
        <p:txBody>
          <a:bodyPr wrap="none" anchor="ctr">
            <a:spAutoFit/>
          </a:bodyPr>
          <a:lstStyle/>
          <a:p>
            <a:pPr algn="ctr" eaLnBrk="0" hangingPunct="0">
              <a:spcBef>
                <a:spcPct val="20000"/>
              </a:spcBef>
            </a:pPr>
            <a:r>
              <a:rPr lang="en-US" altLang="zh-CN" sz="2000" dirty="0">
                <a:latin typeface="Times New Roman" pitchFamily="18" charset="0"/>
                <a:ea typeface="宋体" pitchFamily="2" charset="-122"/>
              </a:rPr>
              <a:t>2</a:t>
            </a:r>
          </a:p>
        </p:txBody>
      </p:sp>
      <p:sp>
        <p:nvSpPr>
          <p:cNvPr id="16401" name="Oval 11"/>
          <p:cNvSpPr>
            <a:spLocks noChangeAspect="1" noChangeArrowheads="1"/>
          </p:cNvSpPr>
          <p:nvPr/>
        </p:nvSpPr>
        <p:spPr bwMode="auto">
          <a:xfrm>
            <a:off x="2981325" y="2212975"/>
            <a:ext cx="558800" cy="488950"/>
          </a:xfrm>
          <a:prstGeom prst="ellipse">
            <a:avLst/>
          </a:prstGeom>
          <a:noFill/>
          <a:ln w="9525">
            <a:solidFill>
              <a:schemeClr val="tx1"/>
            </a:solidFill>
            <a:round/>
            <a:headEnd/>
            <a:tailEnd/>
          </a:ln>
        </p:spPr>
        <p:txBody>
          <a:bodyPr wrap="none" anchor="ctr">
            <a:spAutoFit/>
          </a:bodyPr>
          <a:lstStyle/>
          <a:p>
            <a:pPr algn="ctr"/>
            <a:endParaRPr lang="zh-CN" altLang="en-US">
              <a:ea typeface="宋体" pitchFamily="2" charset="-122"/>
            </a:endParaRPr>
          </a:p>
        </p:txBody>
      </p:sp>
      <p:sp>
        <p:nvSpPr>
          <p:cNvPr id="16402" name="Text Box 12"/>
          <p:cNvSpPr txBox="1">
            <a:spLocks noChangeAspect="1" noChangeArrowheads="1"/>
          </p:cNvSpPr>
          <p:nvPr/>
        </p:nvSpPr>
        <p:spPr bwMode="auto">
          <a:xfrm>
            <a:off x="3105150" y="2259013"/>
            <a:ext cx="311150" cy="396875"/>
          </a:xfrm>
          <a:prstGeom prst="rect">
            <a:avLst/>
          </a:prstGeom>
          <a:noFill/>
          <a:ln w="9525">
            <a:noFill/>
            <a:miter lim="800000"/>
            <a:headEnd/>
            <a:tailEnd/>
          </a:ln>
        </p:spPr>
        <p:txBody>
          <a:bodyPr wrap="none" anchor="ctr">
            <a:spAutoFit/>
          </a:bodyPr>
          <a:lstStyle/>
          <a:p>
            <a:pPr algn="ctr" eaLnBrk="0" hangingPunct="0">
              <a:spcBef>
                <a:spcPct val="20000"/>
              </a:spcBef>
            </a:pPr>
            <a:r>
              <a:rPr lang="en-US" altLang="zh-CN" sz="2000">
                <a:latin typeface="Times New Roman" pitchFamily="18" charset="0"/>
                <a:ea typeface="宋体" pitchFamily="2" charset="-122"/>
              </a:rPr>
              <a:t>1</a:t>
            </a:r>
          </a:p>
        </p:txBody>
      </p:sp>
      <p:sp>
        <p:nvSpPr>
          <p:cNvPr id="16403" name="Freeform 13"/>
          <p:cNvSpPr>
            <a:spLocks noChangeAspect="1"/>
          </p:cNvSpPr>
          <p:nvPr/>
        </p:nvSpPr>
        <p:spPr bwMode="auto">
          <a:xfrm>
            <a:off x="1165225" y="2073275"/>
            <a:ext cx="1047750" cy="139700"/>
          </a:xfrm>
          <a:custGeom>
            <a:avLst/>
            <a:gdLst>
              <a:gd name="T0" fmla="*/ 0 w 720"/>
              <a:gd name="T1" fmla="*/ 2147483647 h 96"/>
              <a:gd name="T2" fmla="*/ 2147483647 w 720"/>
              <a:gd name="T3" fmla="*/ 0 h 96"/>
              <a:gd name="T4" fmla="*/ 2147483647 w 720"/>
              <a:gd name="T5" fmla="*/ 2147483647 h 96"/>
              <a:gd name="T6" fmla="*/ 0 60000 65536"/>
              <a:gd name="T7" fmla="*/ 0 60000 65536"/>
              <a:gd name="T8" fmla="*/ 0 60000 65536"/>
              <a:gd name="T9" fmla="*/ 0 w 720"/>
              <a:gd name="T10" fmla="*/ 0 h 96"/>
              <a:gd name="T11" fmla="*/ 720 w 720"/>
              <a:gd name="T12" fmla="*/ 96 h 96"/>
            </a:gdLst>
            <a:ahLst/>
            <a:cxnLst>
              <a:cxn ang="T6">
                <a:pos x="T0" y="T1"/>
              </a:cxn>
              <a:cxn ang="T7">
                <a:pos x="T2" y="T3"/>
              </a:cxn>
              <a:cxn ang="T8">
                <a:pos x="T4" y="T5"/>
              </a:cxn>
            </a:cxnLst>
            <a:rect l="T9" t="T10" r="T11" b="T12"/>
            <a:pathLst>
              <a:path w="720" h="96">
                <a:moveTo>
                  <a:pt x="0" y="96"/>
                </a:moveTo>
                <a:cubicBezTo>
                  <a:pt x="132" y="48"/>
                  <a:pt x="264" y="0"/>
                  <a:pt x="384" y="0"/>
                </a:cubicBezTo>
                <a:cubicBezTo>
                  <a:pt x="504" y="0"/>
                  <a:pt x="612" y="48"/>
                  <a:pt x="720" y="96"/>
                </a:cubicBezTo>
              </a:path>
            </a:pathLst>
          </a:custGeom>
          <a:noFill/>
          <a:ln w="9525">
            <a:solidFill>
              <a:srgbClr val="006699"/>
            </a:solidFill>
            <a:round/>
            <a:headEnd/>
            <a:tailEnd type="triangle" w="med" len="med"/>
          </a:ln>
        </p:spPr>
        <p:txBody>
          <a:bodyPr wrap="none" anchor="ctr">
            <a:spAutoFit/>
          </a:bodyPr>
          <a:lstStyle/>
          <a:p>
            <a:endParaRPr lang="en-US"/>
          </a:p>
        </p:txBody>
      </p:sp>
      <p:sp>
        <p:nvSpPr>
          <p:cNvPr id="16404" name="Freeform 14"/>
          <p:cNvSpPr>
            <a:spLocks noChangeAspect="1"/>
          </p:cNvSpPr>
          <p:nvPr/>
        </p:nvSpPr>
        <p:spPr bwMode="auto">
          <a:xfrm>
            <a:off x="2224088" y="2073275"/>
            <a:ext cx="1047750" cy="139700"/>
          </a:xfrm>
          <a:custGeom>
            <a:avLst/>
            <a:gdLst>
              <a:gd name="T0" fmla="*/ 0 w 720"/>
              <a:gd name="T1" fmla="*/ 2147483647 h 96"/>
              <a:gd name="T2" fmla="*/ 2147483647 w 720"/>
              <a:gd name="T3" fmla="*/ 0 h 96"/>
              <a:gd name="T4" fmla="*/ 2147483647 w 720"/>
              <a:gd name="T5" fmla="*/ 2147483647 h 96"/>
              <a:gd name="T6" fmla="*/ 0 60000 65536"/>
              <a:gd name="T7" fmla="*/ 0 60000 65536"/>
              <a:gd name="T8" fmla="*/ 0 60000 65536"/>
              <a:gd name="T9" fmla="*/ 0 w 720"/>
              <a:gd name="T10" fmla="*/ 0 h 96"/>
              <a:gd name="T11" fmla="*/ 720 w 720"/>
              <a:gd name="T12" fmla="*/ 96 h 96"/>
            </a:gdLst>
            <a:ahLst/>
            <a:cxnLst>
              <a:cxn ang="T6">
                <a:pos x="T0" y="T1"/>
              </a:cxn>
              <a:cxn ang="T7">
                <a:pos x="T2" y="T3"/>
              </a:cxn>
              <a:cxn ang="T8">
                <a:pos x="T4" y="T5"/>
              </a:cxn>
            </a:cxnLst>
            <a:rect l="T9" t="T10" r="T11" b="T12"/>
            <a:pathLst>
              <a:path w="720" h="96">
                <a:moveTo>
                  <a:pt x="0" y="96"/>
                </a:moveTo>
                <a:cubicBezTo>
                  <a:pt x="132" y="48"/>
                  <a:pt x="264" y="0"/>
                  <a:pt x="384" y="0"/>
                </a:cubicBezTo>
                <a:cubicBezTo>
                  <a:pt x="504" y="0"/>
                  <a:pt x="612" y="48"/>
                  <a:pt x="720" y="96"/>
                </a:cubicBezTo>
              </a:path>
            </a:pathLst>
          </a:custGeom>
          <a:noFill/>
          <a:ln w="9525">
            <a:solidFill>
              <a:srgbClr val="006699"/>
            </a:solidFill>
            <a:round/>
            <a:headEnd/>
            <a:tailEnd type="triangle" w="med" len="med"/>
          </a:ln>
        </p:spPr>
        <p:txBody>
          <a:bodyPr wrap="none" anchor="ctr">
            <a:spAutoFit/>
          </a:bodyPr>
          <a:lstStyle/>
          <a:p>
            <a:endParaRPr lang="en-US"/>
          </a:p>
        </p:txBody>
      </p:sp>
      <p:sp>
        <p:nvSpPr>
          <p:cNvPr id="16405" name="Freeform 15"/>
          <p:cNvSpPr>
            <a:spLocks noChangeAspect="1"/>
          </p:cNvSpPr>
          <p:nvPr/>
        </p:nvSpPr>
        <p:spPr bwMode="auto">
          <a:xfrm flipV="1">
            <a:off x="1165225" y="2701925"/>
            <a:ext cx="1047750" cy="139700"/>
          </a:xfrm>
          <a:custGeom>
            <a:avLst/>
            <a:gdLst>
              <a:gd name="T0" fmla="*/ 0 w 720"/>
              <a:gd name="T1" fmla="*/ 2147483647 h 96"/>
              <a:gd name="T2" fmla="*/ 2147483647 w 720"/>
              <a:gd name="T3" fmla="*/ 0 h 96"/>
              <a:gd name="T4" fmla="*/ 2147483647 w 720"/>
              <a:gd name="T5" fmla="*/ 2147483647 h 96"/>
              <a:gd name="T6" fmla="*/ 0 60000 65536"/>
              <a:gd name="T7" fmla="*/ 0 60000 65536"/>
              <a:gd name="T8" fmla="*/ 0 60000 65536"/>
              <a:gd name="T9" fmla="*/ 0 w 720"/>
              <a:gd name="T10" fmla="*/ 0 h 96"/>
              <a:gd name="T11" fmla="*/ 720 w 720"/>
              <a:gd name="T12" fmla="*/ 96 h 96"/>
            </a:gdLst>
            <a:ahLst/>
            <a:cxnLst>
              <a:cxn ang="T6">
                <a:pos x="T0" y="T1"/>
              </a:cxn>
              <a:cxn ang="T7">
                <a:pos x="T2" y="T3"/>
              </a:cxn>
              <a:cxn ang="T8">
                <a:pos x="T4" y="T5"/>
              </a:cxn>
            </a:cxnLst>
            <a:rect l="T9" t="T10" r="T11" b="T12"/>
            <a:pathLst>
              <a:path w="720" h="96">
                <a:moveTo>
                  <a:pt x="0" y="96"/>
                </a:moveTo>
                <a:cubicBezTo>
                  <a:pt x="132" y="48"/>
                  <a:pt x="264" y="0"/>
                  <a:pt x="384" y="0"/>
                </a:cubicBezTo>
                <a:cubicBezTo>
                  <a:pt x="504" y="0"/>
                  <a:pt x="612" y="48"/>
                  <a:pt x="720" y="96"/>
                </a:cubicBezTo>
              </a:path>
            </a:pathLst>
          </a:custGeom>
          <a:noFill/>
          <a:ln w="9525">
            <a:solidFill>
              <a:srgbClr val="006699"/>
            </a:solidFill>
            <a:round/>
            <a:headEnd type="triangle" w="med" len="med"/>
            <a:tailEnd/>
          </a:ln>
        </p:spPr>
        <p:txBody>
          <a:bodyPr wrap="none" anchor="ctr">
            <a:spAutoFit/>
          </a:bodyPr>
          <a:lstStyle/>
          <a:p>
            <a:endParaRPr lang="en-US"/>
          </a:p>
        </p:txBody>
      </p:sp>
      <p:sp>
        <p:nvSpPr>
          <p:cNvPr id="16406" name="Arc 16"/>
          <p:cNvSpPr>
            <a:spLocks noChangeAspect="1"/>
          </p:cNvSpPr>
          <p:nvPr/>
        </p:nvSpPr>
        <p:spPr bwMode="auto">
          <a:xfrm rot="2304792" flipV="1">
            <a:off x="3490913" y="2251075"/>
            <a:ext cx="385762" cy="392113"/>
          </a:xfrm>
          <a:custGeom>
            <a:avLst/>
            <a:gdLst>
              <a:gd name="T0" fmla="*/ 2147483647 w 43200"/>
              <a:gd name="T1" fmla="*/ 2147483647 h 43200"/>
              <a:gd name="T2" fmla="*/ 2147483647 w 43200"/>
              <a:gd name="T3" fmla="*/ 2147483647 h 43200"/>
              <a:gd name="T4" fmla="*/ 2147483647 w 43200"/>
              <a:gd name="T5" fmla="*/ 2147483647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6699"/>
            </a:solidFill>
            <a:round/>
            <a:headEnd/>
            <a:tailEnd type="triangle" w="med" len="med"/>
          </a:ln>
        </p:spPr>
        <p:txBody>
          <a:bodyPr wrap="none" anchor="ctr"/>
          <a:lstStyle/>
          <a:p>
            <a:endParaRPr lang="en-US"/>
          </a:p>
        </p:txBody>
      </p:sp>
      <p:graphicFrame>
        <p:nvGraphicFramePr>
          <p:cNvPr id="16386" name="Object 17"/>
          <p:cNvGraphicFramePr>
            <a:graphicFrameLocks noChangeAspect="1"/>
          </p:cNvGraphicFramePr>
          <p:nvPr/>
        </p:nvGraphicFramePr>
        <p:xfrm>
          <a:off x="3895725" y="2259013"/>
          <a:ext cx="523875" cy="311150"/>
        </p:xfrm>
        <a:graphic>
          <a:graphicData uri="http://schemas.openxmlformats.org/presentationml/2006/ole">
            <mc:AlternateContent xmlns:mc="http://schemas.openxmlformats.org/markup-compatibility/2006">
              <mc:Choice xmlns:v="urn:schemas-microsoft-com:vml" Requires="v">
                <p:oleObj spid="_x0000_s16710" name="Equation" r:id="rId3" imgW="342720" imgH="203040" progId="Equation.DSMT4">
                  <p:embed/>
                </p:oleObj>
              </mc:Choice>
              <mc:Fallback>
                <p:oleObj name="Equation" r:id="rId3" imgW="342720" imgH="203040" progId="Equation.DSMT4">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5725" y="2259013"/>
                        <a:ext cx="523875" cy="311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7" name="Object 18"/>
          <p:cNvGraphicFramePr>
            <a:graphicFrameLocks noChangeAspect="1"/>
          </p:cNvGraphicFramePr>
          <p:nvPr/>
        </p:nvGraphicFramePr>
        <p:xfrm>
          <a:off x="2690813" y="2870200"/>
          <a:ext cx="231775" cy="252413"/>
        </p:xfrm>
        <a:graphic>
          <a:graphicData uri="http://schemas.openxmlformats.org/presentationml/2006/ole">
            <mc:AlternateContent xmlns:mc="http://schemas.openxmlformats.org/markup-compatibility/2006">
              <mc:Choice xmlns:v="urn:schemas-microsoft-com:vml" Requires="v">
                <p:oleObj spid="_x0000_s16711" name="Equation" r:id="rId5" imgW="152280" imgH="164880" progId="Equation.DSMT4">
                  <p:embed/>
                </p:oleObj>
              </mc:Choice>
              <mc:Fallback>
                <p:oleObj name="Equation" r:id="rId5" imgW="152280" imgH="164880" progId="Equation.DSMT4">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0813" y="2870200"/>
                        <a:ext cx="231775" cy="252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8" name="Object 19"/>
          <p:cNvGraphicFramePr>
            <a:graphicFrameLocks noChangeAspect="1"/>
          </p:cNvGraphicFramePr>
          <p:nvPr/>
        </p:nvGraphicFramePr>
        <p:xfrm>
          <a:off x="1533525" y="2835275"/>
          <a:ext cx="523875" cy="311150"/>
        </p:xfrm>
        <a:graphic>
          <a:graphicData uri="http://schemas.openxmlformats.org/presentationml/2006/ole">
            <mc:AlternateContent xmlns:mc="http://schemas.openxmlformats.org/markup-compatibility/2006">
              <mc:Choice xmlns:v="urn:schemas-microsoft-com:vml" Requires="v">
                <p:oleObj spid="_x0000_s16712" name="Equation" r:id="rId7" imgW="342720" imgH="203040" progId="Equation.DSMT4">
                  <p:embed/>
                </p:oleObj>
              </mc:Choice>
              <mc:Fallback>
                <p:oleObj name="Equation" r:id="rId7" imgW="342720" imgH="203040" progId="Equation.DSMT4">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3525" y="2835275"/>
                        <a:ext cx="523875" cy="311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9" name="Object 20"/>
          <p:cNvGraphicFramePr>
            <a:graphicFrameLocks noChangeAspect="1"/>
          </p:cNvGraphicFramePr>
          <p:nvPr/>
        </p:nvGraphicFramePr>
        <p:xfrm>
          <a:off x="1593850" y="1790700"/>
          <a:ext cx="153988" cy="252413"/>
        </p:xfrm>
        <a:graphic>
          <a:graphicData uri="http://schemas.openxmlformats.org/presentationml/2006/ole">
            <mc:AlternateContent xmlns:mc="http://schemas.openxmlformats.org/markup-compatibility/2006">
              <mc:Choice xmlns:v="urn:schemas-microsoft-com:vml" Requires="v">
                <p:oleObj spid="_x0000_s16713" name="Equation" r:id="rId9" imgW="101520" imgH="164880" progId="Equation.DSMT4">
                  <p:embed/>
                </p:oleObj>
              </mc:Choice>
              <mc:Fallback>
                <p:oleObj name="Equation" r:id="rId9" imgW="101520" imgH="164880" progId="Equation.DSMT4">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3850" y="1790700"/>
                        <a:ext cx="153988" cy="252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90" name="Object 21"/>
          <p:cNvGraphicFramePr>
            <a:graphicFrameLocks noChangeAspect="1"/>
          </p:cNvGraphicFramePr>
          <p:nvPr/>
        </p:nvGraphicFramePr>
        <p:xfrm>
          <a:off x="2690813" y="1790700"/>
          <a:ext cx="231775" cy="252413"/>
        </p:xfrm>
        <a:graphic>
          <a:graphicData uri="http://schemas.openxmlformats.org/presentationml/2006/ole">
            <mc:AlternateContent xmlns:mc="http://schemas.openxmlformats.org/markup-compatibility/2006">
              <mc:Choice xmlns:v="urn:schemas-microsoft-com:vml" Requires="v">
                <p:oleObj spid="_x0000_s16714" name="Equation" r:id="rId11" imgW="152280" imgH="164880" progId="Equation.DSMT4">
                  <p:embed/>
                </p:oleObj>
              </mc:Choice>
              <mc:Fallback>
                <p:oleObj name="Equation" r:id="rId11" imgW="152280" imgH="164880" progId="Equation.DSMT4">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90813" y="1790700"/>
                        <a:ext cx="231775" cy="252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91" name="Object 22"/>
          <p:cNvGraphicFramePr>
            <a:graphicFrameLocks noChangeAspect="1"/>
          </p:cNvGraphicFramePr>
          <p:nvPr/>
        </p:nvGraphicFramePr>
        <p:xfrm>
          <a:off x="5132388" y="1870075"/>
          <a:ext cx="2211387" cy="1117600"/>
        </p:xfrm>
        <a:graphic>
          <a:graphicData uri="http://schemas.openxmlformats.org/presentationml/2006/ole">
            <mc:AlternateContent xmlns:mc="http://schemas.openxmlformats.org/markup-compatibility/2006">
              <mc:Choice xmlns:v="urn:schemas-microsoft-com:vml" Requires="v">
                <p:oleObj spid="_x0000_s16715" name="Equation" r:id="rId13" imgW="1409400" imgH="711000" progId="Equation.DSMT4">
                  <p:embed/>
                </p:oleObj>
              </mc:Choice>
              <mc:Fallback>
                <p:oleObj name="Equation" r:id="rId13" imgW="1409400" imgH="711000" progId="Equation.DSMT4">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32388" y="1870075"/>
                        <a:ext cx="2211387"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92" name="Object 23"/>
          <p:cNvGraphicFramePr>
            <a:graphicFrameLocks noChangeAspect="1"/>
          </p:cNvGraphicFramePr>
          <p:nvPr/>
        </p:nvGraphicFramePr>
        <p:xfrm>
          <a:off x="806450" y="3390900"/>
          <a:ext cx="7138988" cy="1454150"/>
        </p:xfrm>
        <a:graphic>
          <a:graphicData uri="http://schemas.openxmlformats.org/presentationml/2006/ole">
            <mc:AlternateContent xmlns:mc="http://schemas.openxmlformats.org/markup-compatibility/2006">
              <mc:Choice xmlns:v="urn:schemas-microsoft-com:vml" Requires="v">
                <p:oleObj spid="_x0000_s16716" name="Equation" r:id="rId15" imgW="4609800" imgH="939600" progId="Equation.DSMT4">
                  <p:embed/>
                </p:oleObj>
              </mc:Choice>
              <mc:Fallback>
                <p:oleObj name="Equation" r:id="rId15" imgW="4609800" imgH="939600" progId="Equation.DSMT4">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6450" y="3390900"/>
                        <a:ext cx="7138988" cy="1454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93" name="Object 25"/>
          <p:cNvGraphicFramePr>
            <a:graphicFrameLocks noChangeAspect="1"/>
          </p:cNvGraphicFramePr>
          <p:nvPr/>
        </p:nvGraphicFramePr>
        <p:xfrm>
          <a:off x="835440" y="5464465"/>
          <a:ext cx="5387975" cy="668338"/>
        </p:xfrm>
        <a:graphic>
          <a:graphicData uri="http://schemas.openxmlformats.org/presentationml/2006/ole">
            <mc:AlternateContent xmlns:mc="http://schemas.openxmlformats.org/markup-compatibility/2006">
              <mc:Choice xmlns:v="urn:schemas-microsoft-com:vml" Requires="v">
                <p:oleObj spid="_x0000_s16717" name="Equation" r:id="rId17" imgW="3377880" imgH="419040" progId="Equation.DSMT4">
                  <p:embed/>
                </p:oleObj>
              </mc:Choice>
              <mc:Fallback>
                <p:oleObj name="Equation" r:id="rId17" imgW="3377880" imgH="419040" progId="Equation.DSMT4">
                  <p:embed/>
                  <p:pic>
                    <p:nvPicPr>
                      <p:cNvPr id="0" name="Object 2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5440" y="5464465"/>
                        <a:ext cx="5387975" cy="668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20"/>
          <p:cNvGraphicFramePr>
            <a:graphicFrameLocks noChangeAspect="1"/>
          </p:cNvGraphicFramePr>
          <p:nvPr/>
        </p:nvGraphicFramePr>
        <p:xfrm>
          <a:off x="4735490" y="4491038"/>
          <a:ext cx="2832100" cy="708025"/>
        </p:xfrm>
        <a:graphic>
          <a:graphicData uri="http://schemas.openxmlformats.org/presentationml/2006/ole">
            <mc:AlternateContent xmlns:mc="http://schemas.openxmlformats.org/markup-compatibility/2006">
              <mc:Choice xmlns:v="urn:schemas-microsoft-com:vml" Requires="v">
                <p:oleObj spid="_x0000_s16718" name="Equation" r:id="rId19" imgW="1828800" imgH="457200" progId="Equation.DSMT4">
                  <p:embed/>
                </p:oleObj>
              </mc:Choice>
              <mc:Fallback>
                <p:oleObj name="Equation" r:id="rId19" imgW="1828800" imgH="457200" progId="Equation.DSMT4">
                  <p:embed/>
                  <p:pic>
                    <p:nvPicPr>
                      <p:cNvPr id="0" name="Picture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35490" y="4491038"/>
                        <a:ext cx="2832100" cy="70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Slide Number Placeholder 5"/>
          <p:cNvSpPr>
            <a:spLocks noGrp="1"/>
          </p:cNvSpPr>
          <p:nvPr>
            <p:ph type="sldNum" sz="quarter" idx="12"/>
          </p:nvPr>
        </p:nvSpPr>
        <p:spPr>
          <a:noFill/>
        </p:spPr>
        <p:txBody>
          <a:bodyPr/>
          <a:lstStyle/>
          <a:p>
            <a:r>
              <a:rPr lang="en-US" altLang="zh-CN" smtClean="0">
                <a:cs typeface="Arial" charset="0"/>
              </a:rPr>
              <a:t>3-</a:t>
            </a:r>
            <a:fld id="{A6CBD284-F5F2-4918-B31C-BCAD037BBB14}" type="slidenum">
              <a:rPr lang="en-US" altLang="zh-CN" smtClean="0">
                <a:cs typeface="Arial" charset="0"/>
              </a:rPr>
              <a:pPr/>
              <a:t>25</a:t>
            </a:fld>
            <a:endParaRPr lang="en-US" altLang="zh-CN" smtClean="0">
              <a:cs typeface="Arial" charset="0"/>
            </a:endParaRPr>
          </a:p>
        </p:txBody>
      </p:sp>
      <p:sp>
        <p:nvSpPr>
          <p:cNvPr id="17414" name="Rectangle 2"/>
          <p:cNvSpPr>
            <a:spLocks noGrp="1" noChangeArrowheads="1"/>
          </p:cNvSpPr>
          <p:nvPr>
            <p:ph type="title"/>
          </p:nvPr>
        </p:nvSpPr>
        <p:spPr/>
        <p:txBody>
          <a:bodyPr/>
          <a:lstStyle/>
          <a:p>
            <a:pPr eaLnBrk="1" hangingPunct="1"/>
            <a:r>
              <a:rPr lang="en-US" altLang="zh-CN" dirty="0" smtClean="0">
                <a:ea typeface="宋体" pitchFamily="2" charset="-122"/>
              </a:rPr>
              <a:t>Solution: Method 2</a:t>
            </a:r>
          </a:p>
        </p:txBody>
      </p:sp>
      <p:sp>
        <p:nvSpPr>
          <p:cNvPr id="17415" name="Rectangle 23"/>
          <p:cNvSpPr>
            <a:spLocks noGrp="1" noChangeArrowheads="1"/>
          </p:cNvSpPr>
          <p:nvPr>
            <p:ph type="body" idx="1"/>
          </p:nvPr>
        </p:nvSpPr>
        <p:spPr>
          <a:xfrm>
            <a:off x="1023938" y="1676400"/>
            <a:ext cx="7772400" cy="4748213"/>
          </a:xfrm>
        </p:spPr>
        <p:txBody>
          <a:bodyPr/>
          <a:lstStyle/>
          <a:p>
            <a:pPr eaLnBrk="1" hangingPunct="1">
              <a:lnSpc>
                <a:spcPct val="90000"/>
              </a:lnSpc>
            </a:pPr>
            <a:r>
              <a:rPr lang="en-US" altLang="zh-CN" dirty="0" smtClean="0">
                <a:ea typeface="宋体" pitchFamily="2" charset="-122"/>
              </a:rPr>
              <a:t>Taking </a:t>
            </a:r>
            <a:r>
              <a:rPr lang="en-US" altLang="zh-CN" sz="2800" i="1" dirty="0" smtClean="0">
                <a:latin typeface="Times New Roman" pitchFamily="18" charset="0"/>
                <a:ea typeface="宋体" pitchFamily="2" charset="-122"/>
              </a:rPr>
              <a:t>p =</a:t>
            </a:r>
            <a:r>
              <a:rPr lang="en-US" altLang="zh-CN" dirty="0" smtClean="0">
                <a:ea typeface="宋体" pitchFamily="2" charset="-122"/>
              </a:rPr>
              <a:t> 0.1:</a:t>
            </a:r>
          </a:p>
          <a:p>
            <a:pPr eaLnBrk="1" hangingPunct="1">
              <a:lnSpc>
                <a:spcPct val="90000"/>
              </a:lnSpc>
            </a:pPr>
            <a:endParaRPr lang="en-US" altLang="zh-CN" dirty="0" smtClean="0">
              <a:ea typeface="宋体" pitchFamily="2" charset="-122"/>
            </a:endParaRPr>
          </a:p>
          <a:p>
            <a:pPr eaLnBrk="1" hangingPunct="1">
              <a:lnSpc>
                <a:spcPct val="90000"/>
              </a:lnSpc>
            </a:pPr>
            <a:endParaRPr lang="en-US" altLang="zh-CN" dirty="0" smtClean="0">
              <a:ea typeface="宋体" pitchFamily="2" charset="-122"/>
            </a:endParaRPr>
          </a:p>
          <a:p>
            <a:pPr eaLnBrk="1" hangingPunct="1">
              <a:lnSpc>
                <a:spcPct val="90000"/>
              </a:lnSpc>
            </a:pPr>
            <a:endParaRPr lang="en-US" altLang="zh-CN" dirty="0" smtClean="0">
              <a:ea typeface="宋体" pitchFamily="2" charset="-122"/>
            </a:endParaRPr>
          </a:p>
          <a:p>
            <a:pPr eaLnBrk="1" hangingPunct="1">
              <a:lnSpc>
                <a:spcPct val="90000"/>
              </a:lnSpc>
            </a:pPr>
            <a:endParaRPr lang="en-US" altLang="zh-CN" dirty="0" smtClean="0">
              <a:ea typeface="宋体" pitchFamily="2" charset="-122"/>
            </a:endParaRPr>
          </a:p>
          <a:p>
            <a:pPr eaLnBrk="1" hangingPunct="1">
              <a:lnSpc>
                <a:spcPct val="90000"/>
              </a:lnSpc>
            </a:pPr>
            <a:endParaRPr lang="en-US" altLang="zh-CN" dirty="0" smtClean="0">
              <a:ea typeface="宋体" pitchFamily="2" charset="-122"/>
            </a:endParaRPr>
          </a:p>
          <a:p>
            <a:pPr eaLnBrk="1" hangingPunct="1">
              <a:lnSpc>
                <a:spcPct val="90000"/>
              </a:lnSpc>
            </a:pPr>
            <a:r>
              <a:rPr lang="en-US" altLang="zh-CN" dirty="0" smtClean="0">
                <a:ea typeface="宋体" pitchFamily="2" charset="-122"/>
              </a:rPr>
              <a:t>Numerically determine limit of </a:t>
            </a:r>
            <a:r>
              <a:rPr lang="en-US" altLang="zh-CN" i="1" dirty="0" err="1" smtClean="0">
                <a:latin typeface="Times New Roman" pitchFamily="18" charset="0"/>
                <a:ea typeface="宋体" pitchFamily="2" charset="-122"/>
              </a:rPr>
              <a:t>P</a:t>
            </a:r>
            <a:r>
              <a:rPr lang="en-US" altLang="zh-CN" i="1" baseline="40000" dirty="0" err="1" smtClean="0">
                <a:latin typeface="Times New Roman" pitchFamily="18" charset="0"/>
                <a:ea typeface="宋体" pitchFamily="2" charset="-122"/>
              </a:rPr>
              <a:t>n</a:t>
            </a:r>
            <a:r>
              <a:rPr lang="en-US" altLang="zh-CN" i="1" baseline="40000" dirty="0" smtClean="0">
                <a:latin typeface="Times New Roman" pitchFamily="18" charset="0"/>
                <a:ea typeface="宋体" pitchFamily="2" charset="-122"/>
              </a:rPr>
              <a:t> </a:t>
            </a:r>
            <a:r>
              <a:rPr lang="en-US" altLang="zh-CN" dirty="0" smtClean="0">
                <a:ea typeface="宋体" pitchFamily="2" charset="-122"/>
              </a:rPr>
              <a:t> </a:t>
            </a:r>
          </a:p>
          <a:p>
            <a:pPr eaLnBrk="1" hangingPunct="1">
              <a:lnSpc>
                <a:spcPct val="90000"/>
              </a:lnSpc>
            </a:pPr>
            <a:endParaRPr lang="en-US" altLang="zh-CN" dirty="0" smtClean="0">
              <a:ea typeface="宋体" pitchFamily="2" charset="-122"/>
            </a:endParaRPr>
          </a:p>
          <a:p>
            <a:pPr eaLnBrk="1" hangingPunct="1">
              <a:lnSpc>
                <a:spcPct val="90000"/>
              </a:lnSpc>
            </a:pPr>
            <a:endParaRPr lang="en-US" altLang="zh-CN" dirty="0" smtClean="0">
              <a:ea typeface="宋体" pitchFamily="2" charset="-122"/>
            </a:endParaRPr>
          </a:p>
          <a:p>
            <a:pPr eaLnBrk="1" hangingPunct="1">
              <a:lnSpc>
                <a:spcPct val="90000"/>
              </a:lnSpc>
            </a:pPr>
            <a:endParaRPr lang="en-US" altLang="zh-CN" dirty="0" smtClean="0">
              <a:ea typeface="宋体" pitchFamily="2" charset="-122"/>
            </a:endParaRPr>
          </a:p>
        </p:txBody>
      </p:sp>
      <p:graphicFrame>
        <p:nvGraphicFramePr>
          <p:cNvPr id="17410" name="Object 19"/>
          <p:cNvGraphicFramePr>
            <a:graphicFrameLocks noChangeAspect="1"/>
          </p:cNvGraphicFramePr>
          <p:nvPr/>
        </p:nvGraphicFramePr>
        <p:xfrm>
          <a:off x="1508125" y="3103563"/>
          <a:ext cx="1911350" cy="1060450"/>
        </p:xfrm>
        <a:graphic>
          <a:graphicData uri="http://schemas.openxmlformats.org/presentationml/2006/ole">
            <mc:AlternateContent xmlns:mc="http://schemas.openxmlformats.org/markup-compatibility/2006">
              <mc:Choice xmlns:v="urn:schemas-microsoft-com:vml" Requires="v">
                <p:oleObj spid="_x0000_s17518" name="Equation" r:id="rId3" imgW="1282680" imgH="711000" progId="Equation.DSMT4">
                  <p:embed/>
                </p:oleObj>
              </mc:Choice>
              <mc:Fallback>
                <p:oleObj name="Equation" r:id="rId3" imgW="1282680" imgH="711000" progId="Equation.DSMT4">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125" y="3103563"/>
                        <a:ext cx="1911350" cy="106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1" name="Object 20"/>
          <p:cNvGraphicFramePr>
            <a:graphicFrameLocks noChangeAspect="1"/>
          </p:cNvGraphicFramePr>
          <p:nvPr/>
        </p:nvGraphicFramePr>
        <p:xfrm>
          <a:off x="1409700" y="2200275"/>
          <a:ext cx="4660900" cy="708025"/>
        </p:xfrm>
        <a:graphic>
          <a:graphicData uri="http://schemas.openxmlformats.org/presentationml/2006/ole">
            <mc:AlternateContent xmlns:mc="http://schemas.openxmlformats.org/markup-compatibility/2006">
              <mc:Choice xmlns:v="urn:schemas-microsoft-com:vml" Requires="v">
                <p:oleObj spid="_x0000_s17519" name="Equation" r:id="rId5" imgW="3009600" imgH="457200" progId="Equation.DSMT4">
                  <p:embed/>
                </p:oleObj>
              </mc:Choice>
              <mc:Fallback>
                <p:oleObj name="Equation" r:id="rId5" imgW="3009600" imgH="457200" progId="Equation.DSMT4">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9700" y="2200275"/>
                        <a:ext cx="4660900" cy="70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2" name="Object 24"/>
          <p:cNvGraphicFramePr>
            <a:graphicFrameLocks noChangeAspect="1"/>
          </p:cNvGraphicFramePr>
          <p:nvPr/>
        </p:nvGraphicFramePr>
        <p:xfrm>
          <a:off x="1308100" y="4673600"/>
          <a:ext cx="4125913" cy="1060450"/>
        </p:xfrm>
        <a:graphic>
          <a:graphicData uri="http://schemas.openxmlformats.org/presentationml/2006/ole">
            <mc:AlternateContent xmlns:mc="http://schemas.openxmlformats.org/markup-compatibility/2006">
              <mc:Choice xmlns:v="urn:schemas-microsoft-com:vml" Requires="v">
                <p:oleObj spid="_x0000_s17520" name="Equation" r:id="rId7" imgW="2768400" imgH="711000" progId="Equation.DSMT4">
                  <p:embed/>
                </p:oleObj>
              </mc:Choice>
              <mc:Fallback>
                <p:oleObj name="Equation" r:id="rId7" imgW="2768400" imgH="711000" progId="Equation.DSMT4">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8100" y="4673600"/>
                        <a:ext cx="4125913" cy="106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Slide Number Placeholder 6"/>
          <p:cNvSpPr>
            <a:spLocks noGrp="1"/>
          </p:cNvSpPr>
          <p:nvPr>
            <p:ph type="sldNum" sz="quarter" idx="12"/>
          </p:nvPr>
        </p:nvSpPr>
        <p:spPr>
          <a:noFill/>
        </p:spPr>
        <p:txBody>
          <a:bodyPr/>
          <a:lstStyle/>
          <a:p>
            <a:r>
              <a:rPr lang="en-US" altLang="zh-CN" smtClean="0">
                <a:cs typeface="Arial" charset="0"/>
              </a:rPr>
              <a:t>3-</a:t>
            </a:r>
            <a:fld id="{CAA9A1D2-BEF2-43E5-84B7-1588728E43D6}" type="slidenum">
              <a:rPr lang="en-US" altLang="zh-CN" smtClean="0">
                <a:cs typeface="Arial" charset="0"/>
              </a:rPr>
              <a:pPr/>
              <a:t>26</a:t>
            </a:fld>
            <a:endParaRPr lang="en-US" altLang="zh-CN" smtClean="0">
              <a:cs typeface="Arial" charset="0"/>
            </a:endParaRPr>
          </a:p>
        </p:txBody>
      </p:sp>
      <p:sp>
        <p:nvSpPr>
          <p:cNvPr id="14341" name="Rectangle 2"/>
          <p:cNvSpPr>
            <a:spLocks noGrp="1" noChangeArrowheads="1"/>
          </p:cNvSpPr>
          <p:nvPr>
            <p:ph type="title"/>
          </p:nvPr>
        </p:nvSpPr>
        <p:spPr/>
        <p:txBody>
          <a:bodyPr/>
          <a:lstStyle/>
          <a:p>
            <a:pPr eaLnBrk="1" hangingPunct="1"/>
            <a:r>
              <a:rPr lang="en-US" altLang="zh-CN" dirty="0" smtClean="0">
                <a:ea typeface="宋体" pitchFamily="2" charset="-122"/>
              </a:rPr>
              <a:t>Calculation of Stationary Distribution</a:t>
            </a:r>
          </a:p>
        </p:txBody>
      </p:sp>
      <p:sp>
        <p:nvSpPr>
          <p:cNvPr id="14343" name="Rectangle 5"/>
          <p:cNvSpPr>
            <a:spLocks noGrp="1" noChangeArrowheads="1"/>
          </p:cNvSpPr>
          <p:nvPr>
            <p:ph type="body" sz="half" idx="2"/>
          </p:nvPr>
        </p:nvSpPr>
        <p:spPr>
          <a:xfrm>
            <a:off x="1062038" y="1585560"/>
            <a:ext cx="7804150" cy="4546953"/>
          </a:xfrm>
        </p:spPr>
        <p:txBody>
          <a:bodyPr/>
          <a:lstStyle/>
          <a:p>
            <a:pPr eaLnBrk="1" hangingPunct="1">
              <a:buFont typeface="Wingdings" pitchFamily="2" charset="2"/>
              <a:buChar char="q"/>
            </a:pPr>
            <a:r>
              <a:rPr lang="en-US" altLang="zh-CN" sz="3200" dirty="0" smtClean="0">
                <a:solidFill>
                  <a:schemeClr val="folHlink"/>
                </a:solidFill>
                <a:ea typeface="宋体" pitchFamily="2" charset="-122"/>
              </a:rPr>
              <a:t>Infinite number of states</a:t>
            </a:r>
          </a:p>
          <a:p>
            <a:pPr lvl="1" eaLnBrk="1" hangingPunct="1"/>
            <a:r>
              <a:rPr lang="en-US" altLang="zh-CN" dirty="0" smtClean="0">
                <a:ea typeface="宋体" pitchFamily="2" charset="-122"/>
              </a:rPr>
              <a:t>Cannot apply previous methods to problem of infinite dimension</a:t>
            </a:r>
          </a:p>
          <a:p>
            <a:pPr lvl="1" eaLnBrk="1" hangingPunct="1"/>
            <a:r>
              <a:rPr lang="en-US" altLang="zh-CN" dirty="0" smtClean="0">
                <a:ea typeface="宋体" pitchFamily="2" charset="-122"/>
              </a:rPr>
              <a:t>Guess a solution to recurrence:</a:t>
            </a:r>
          </a:p>
        </p:txBody>
      </p:sp>
      <p:graphicFrame>
        <p:nvGraphicFramePr>
          <p:cNvPr id="3" name="Object 4"/>
          <p:cNvGraphicFramePr>
            <a:graphicFrameLocks noChangeAspect="1"/>
          </p:cNvGraphicFramePr>
          <p:nvPr>
            <p:extLst>
              <p:ext uri="{D42A27DB-BD31-4B8C-83A1-F6EECF244321}">
                <p14:modId xmlns:p14="http://schemas.microsoft.com/office/powerpoint/2010/main" val="2438145327"/>
              </p:ext>
            </p:extLst>
          </p:nvPr>
        </p:nvGraphicFramePr>
        <p:xfrm>
          <a:off x="2459725" y="3467405"/>
          <a:ext cx="3149600" cy="1136650"/>
        </p:xfrm>
        <a:graphic>
          <a:graphicData uri="http://schemas.openxmlformats.org/presentationml/2006/ole">
            <mc:AlternateContent xmlns:mc="http://schemas.openxmlformats.org/markup-compatibility/2006">
              <mc:Choice xmlns:v="urn:schemas-microsoft-com:vml" Requires="v">
                <p:oleObj spid="_x0000_s95250" name="Equation" r:id="rId4" imgW="1981080" imgH="711000" progId="Equation.DSMT4">
                  <p:embed/>
                </p:oleObj>
              </mc:Choice>
              <mc:Fallback>
                <p:oleObj name="Equation" r:id="rId4" imgW="1981080" imgH="711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9725" y="3467405"/>
                        <a:ext cx="3149600" cy="113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4707484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5" name="Slide Number Placeholder 5"/>
          <p:cNvSpPr>
            <a:spLocks noGrp="1"/>
          </p:cNvSpPr>
          <p:nvPr>
            <p:ph type="sldNum" sz="quarter" idx="12"/>
          </p:nvPr>
        </p:nvSpPr>
        <p:spPr>
          <a:noFill/>
        </p:spPr>
        <p:txBody>
          <a:bodyPr/>
          <a:lstStyle/>
          <a:p>
            <a:r>
              <a:rPr lang="en-US" altLang="zh-CN" smtClean="0">
                <a:cs typeface="Arial" charset="0"/>
              </a:rPr>
              <a:t>3-</a:t>
            </a:r>
            <a:fld id="{1BF8B548-4BAD-4DB8-B1AD-0E32810E52AC}" type="slidenum">
              <a:rPr lang="en-US" altLang="zh-CN" smtClean="0">
                <a:cs typeface="Arial" charset="0"/>
              </a:rPr>
              <a:pPr/>
              <a:t>27</a:t>
            </a:fld>
            <a:endParaRPr lang="en-US" altLang="zh-CN" smtClean="0">
              <a:cs typeface="Arial" charset="0"/>
            </a:endParaRPr>
          </a:p>
        </p:txBody>
      </p:sp>
      <p:sp>
        <p:nvSpPr>
          <p:cNvPr id="18446" name="Rectangle 2"/>
          <p:cNvSpPr>
            <a:spLocks noGrp="1" noChangeArrowheads="1"/>
          </p:cNvSpPr>
          <p:nvPr>
            <p:ph type="title"/>
          </p:nvPr>
        </p:nvSpPr>
        <p:spPr/>
        <p:txBody>
          <a:bodyPr/>
          <a:lstStyle/>
          <a:p>
            <a:pPr eaLnBrk="1" hangingPunct="1"/>
            <a:r>
              <a:rPr lang="en-US" altLang="zh-CN" dirty="0" smtClean="0">
                <a:ea typeface="宋体" pitchFamily="2" charset="-122"/>
              </a:rPr>
              <a:t>Global Balance Equations—Form 1</a:t>
            </a:r>
          </a:p>
        </p:txBody>
      </p:sp>
      <p:sp>
        <p:nvSpPr>
          <p:cNvPr id="18447" name="Rectangle 3"/>
          <p:cNvSpPr>
            <a:spLocks noGrp="1" noChangeArrowheads="1"/>
          </p:cNvSpPr>
          <p:nvPr>
            <p:ph type="body" idx="1"/>
          </p:nvPr>
        </p:nvSpPr>
        <p:spPr>
          <a:xfrm>
            <a:off x="1093788" y="1676400"/>
            <a:ext cx="7772400" cy="4710113"/>
          </a:xfrm>
        </p:spPr>
        <p:txBody>
          <a:bodyPr/>
          <a:lstStyle/>
          <a:p>
            <a:pPr eaLnBrk="1" hangingPunct="1">
              <a:lnSpc>
                <a:spcPct val="90000"/>
              </a:lnSpc>
            </a:pPr>
            <a:endParaRPr lang="en-US" altLang="zh-CN" dirty="0" smtClean="0">
              <a:ea typeface="宋体" pitchFamily="2" charset="-122"/>
            </a:endParaRPr>
          </a:p>
          <a:p>
            <a:pPr eaLnBrk="1" hangingPunct="1">
              <a:lnSpc>
                <a:spcPct val="90000"/>
              </a:lnSpc>
            </a:pPr>
            <a:endParaRPr lang="en-US" altLang="zh-CN" dirty="0" smtClean="0">
              <a:ea typeface="宋体" pitchFamily="2" charset="-122"/>
            </a:endParaRPr>
          </a:p>
          <a:p>
            <a:pPr eaLnBrk="1" hangingPunct="1">
              <a:lnSpc>
                <a:spcPct val="90000"/>
              </a:lnSpc>
            </a:pPr>
            <a:endParaRPr lang="en-US" altLang="zh-CN" dirty="0" smtClean="0">
              <a:ea typeface="宋体" pitchFamily="2" charset="-122"/>
            </a:endParaRPr>
          </a:p>
          <a:p>
            <a:pPr eaLnBrk="1" hangingPunct="1">
              <a:lnSpc>
                <a:spcPct val="90000"/>
              </a:lnSpc>
            </a:pPr>
            <a:endParaRPr lang="en-US" altLang="zh-CN" dirty="0" smtClean="0">
              <a:ea typeface="宋体" pitchFamily="2" charset="-122"/>
            </a:endParaRPr>
          </a:p>
          <a:p>
            <a:pPr eaLnBrk="1" hangingPunct="1">
              <a:lnSpc>
                <a:spcPct val="90000"/>
              </a:lnSpc>
            </a:pPr>
            <a:r>
              <a:rPr lang="en-US" altLang="zh-CN" dirty="0" smtClean="0">
                <a:ea typeface="宋体" pitchFamily="2" charset="-122"/>
              </a:rPr>
              <a:t>Form 1:</a:t>
            </a:r>
          </a:p>
          <a:p>
            <a:pPr eaLnBrk="1" hangingPunct="1">
              <a:lnSpc>
                <a:spcPct val="90000"/>
              </a:lnSpc>
            </a:pPr>
            <a:endParaRPr lang="en-US" altLang="zh-CN" dirty="0" smtClean="0">
              <a:ea typeface="宋体" pitchFamily="2" charset="-122"/>
            </a:endParaRPr>
          </a:p>
          <a:p>
            <a:pPr eaLnBrk="1" hangingPunct="1">
              <a:lnSpc>
                <a:spcPct val="90000"/>
              </a:lnSpc>
            </a:pPr>
            <a:endParaRPr lang="en-US" altLang="zh-CN" dirty="0" smtClean="0">
              <a:ea typeface="宋体" pitchFamily="2" charset="-122"/>
            </a:endParaRPr>
          </a:p>
          <a:p>
            <a:pPr eaLnBrk="1" hangingPunct="1">
              <a:lnSpc>
                <a:spcPct val="90000"/>
              </a:lnSpc>
            </a:pPr>
            <a:r>
              <a:rPr lang="en-US" altLang="zh-CN" dirty="0" smtClean="0">
                <a:ea typeface="宋体" pitchFamily="2" charset="-122"/>
              </a:rPr>
              <a:t>        is the frequency of transitions from </a:t>
            </a:r>
            <a:r>
              <a:rPr lang="en-US" altLang="zh-CN" sz="2800" i="1" dirty="0" smtClean="0">
                <a:latin typeface="Times New Roman" pitchFamily="18" charset="0"/>
                <a:ea typeface="宋体" pitchFamily="2" charset="-122"/>
              </a:rPr>
              <a:t>j</a:t>
            </a:r>
            <a:r>
              <a:rPr lang="en-US" altLang="zh-CN" dirty="0" smtClean="0">
                <a:ea typeface="宋体" pitchFamily="2" charset="-122"/>
              </a:rPr>
              <a:t> to </a:t>
            </a:r>
            <a:r>
              <a:rPr lang="en-US" altLang="zh-CN" sz="2800" i="1" dirty="0" err="1" smtClean="0">
                <a:latin typeface="Times New Roman" pitchFamily="18" charset="0"/>
                <a:ea typeface="宋体" pitchFamily="2" charset="-122"/>
              </a:rPr>
              <a:t>i</a:t>
            </a:r>
            <a:r>
              <a:rPr lang="en-US" altLang="zh-CN" sz="2800" i="1" dirty="0" smtClean="0">
                <a:latin typeface="Times New Roman" pitchFamily="18" charset="0"/>
                <a:ea typeface="宋体" pitchFamily="2" charset="-122"/>
              </a:rPr>
              <a:t>. </a:t>
            </a:r>
            <a:r>
              <a:rPr lang="en-US" altLang="zh-CN" dirty="0" smtClean="0">
                <a:ea typeface="宋体" pitchFamily="2" charset="-122"/>
              </a:rPr>
              <a:t>Form 1 states that  when the system is in the steady state, we have</a:t>
            </a:r>
          </a:p>
          <a:p>
            <a:pPr eaLnBrk="1" hangingPunct="1">
              <a:lnSpc>
                <a:spcPct val="90000"/>
              </a:lnSpc>
            </a:pPr>
            <a:endParaRPr lang="en-US" altLang="zh-CN" sz="2800" i="1" dirty="0" smtClean="0">
              <a:latin typeface="Times New Roman" pitchFamily="18" charset="0"/>
              <a:ea typeface="宋体" pitchFamily="2" charset="-122"/>
            </a:endParaRPr>
          </a:p>
          <a:p>
            <a:pPr eaLnBrk="1" hangingPunct="1">
              <a:lnSpc>
                <a:spcPct val="90000"/>
              </a:lnSpc>
            </a:pPr>
            <a:endParaRPr lang="en-US" altLang="zh-CN" dirty="0" smtClean="0">
              <a:ea typeface="宋体" pitchFamily="2" charset="-122"/>
            </a:endParaRPr>
          </a:p>
          <a:p>
            <a:pPr eaLnBrk="1" hangingPunct="1">
              <a:lnSpc>
                <a:spcPct val="90000"/>
              </a:lnSpc>
            </a:pPr>
            <a:endParaRPr lang="en-US" altLang="zh-CN" dirty="0" smtClean="0">
              <a:ea typeface="宋体" pitchFamily="2" charset="-122"/>
            </a:endParaRPr>
          </a:p>
        </p:txBody>
      </p:sp>
      <p:graphicFrame>
        <p:nvGraphicFramePr>
          <p:cNvPr id="18434" name="Object 4"/>
          <p:cNvGraphicFramePr>
            <a:graphicFrameLocks noChangeAspect="1"/>
          </p:cNvGraphicFramePr>
          <p:nvPr/>
        </p:nvGraphicFramePr>
        <p:xfrm>
          <a:off x="1819297" y="3697835"/>
          <a:ext cx="4886325" cy="711200"/>
        </p:xfrm>
        <a:graphic>
          <a:graphicData uri="http://schemas.openxmlformats.org/presentationml/2006/ole">
            <mc:AlternateContent xmlns:mc="http://schemas.openxmlformats.org/markup-compatibility/2006">
              <mc:Choice xmlns:v="urn:schemas-microsoft-com:vml" Requires="v">
                <p:oleObj spid="_x0000_s18838" name="Equation" r:id="rId3" imgW="3073320" imgH="444240" progId="Equation.DSMT4">
                  <p:embed/>
                </p:oleObj>
              </mc:Choice>
              <mc:Fallback>
                <p:oleObj name="Equation" r:id="rId3" imgW="3073320" imgH="4442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9297" y="3697835"/>
                        <a:ext cx="4886325"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5" name="Object 5"/>
          <p:cNvGraphicFramePr>
            <a:graphicFrameLocks noChangeAspect="1"/>
          </p:cNvGraphicFramePr>
          <p:nvPr/>
        </p:nvGraphicFramePr>
        <p:xfrm>
          <a:off x="1461617" y="4542745"/>
          <a:ext cx="652463" cy="482600"/>
        </p:xfrm>
        <a:graphic>
          <a:graphicData uri="http://schemas.openxmlformats.org/presentationml/2006/ole">
            <mc:AlternateContent xmlns:mc="http://schemas.openxmlformats.org/markup-compatibility/2006">
              <mc:Choice xmlns:v="urn:schemas-microsoft-com:vml" Requires="v">
                <p:oleObj spid="_x0000_s18839" name="Equation" r:id="rId5" imgW="330120" imgH="241200" progId="Equation.DSMT4">
                  <p:embed/>
                </p:oleObj>
              </mc:Choice>
              <mc:Fallback>
                <p:oleObj name="Equation" r:id="rId5" imgW="330120" imgH="2412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1617" y="4542745"/>
                        <a:ext cx="652463"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6" name="Object 6"/>
          <p:cNvGraphicFramePr>
            <a:graphicFrameLocks noChangeAspect="1"/>
          </p:cNvGraphicFramePr>
          <p:nvPr/>
        </p:nvGraphicFramePr>
        <p:xfrm>
          <a:off x="1939024" y="5694895"/>
          <a:ext cx="4762500" cy="831850"/>
        </p:xfrm>
        <a:graphic>
          <a:graphicData uri="http://schemas.openxmlformats.org/presentationml/2006/ole">
            <mc:AlternateContent xmlns:mc="http://schemas.openxmlformats.org/markup-compatibility/2006">
              <mc:Choice xmlns:v="urn:schemas-microsoft-com:vml" Requires="v">
                <p:oleObj spid="_x0000_s18840" name="Equation" r:id="rId7" imgW="2616120" imgH="457200" progId="Equation.DSMT4">
                  <p:embed/>
                </p:oleObj>
              </mc:Choice>
              <mc:Fallback>
                <p:oleObj name="Equation" r:id="rId7" imgW="2616120" imgH="4572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9024" y="5694895"/>
                        <a:ext cx="4762500"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2" name="Group 70"/>
          <p:cNvGrpSpPr>
            <a:grpSpLocks/>
          </p:cNvGrpSpPr>
          <p:nvPr/>
        </p:nvGrpSpPr>
        <p:grpSpPr bwMode="auto">
          <a:xfrm>
            <a:off x="932698" y="1585560"/>
            <a:ext cx="7770813" cy="1600200"/>
            <a:chOff x="1083945" y="1752600"/>
            <a:chExt cx="7771130" cy="1600200"/>
          </a:xfrm>
        </p:grpSpPr>
        <p:sp>
          <p:nvSpPr>
            <p:cNvPr id="73" name="Rectangle 71"/>
            <p:cNvSpPr>
              <a:spLocks noChangeArrowheads="1"/>
            </p:cNvSpPr>
            <p:nvPr/>
          </p:nvSpPr>
          <p:spPr bwMode="auto">
            <a:xfrm>
              <a:off x="1083945" y="1752600"/>
              <a:ext cx="7771130" cy="1600200"/>
            </a:xfrm>
            <a:prstGeom prst="rect">
              <a:avLst/>
            </a:prstGeom>
            <a:solidFill>
              <a:srgbClr val="BEF4FA"/>
            </a:solidFill>
            <a:ln w="9525" algn="ctr">
              <a:solidFill>
                <a:schemeClr val="tx1"/>
              </a:solidFill>
              <a:round/>
              <a:headEnd/>
              <a:tailEnd type="triangle" w="med" len="med"/>
            </a:ln>
          </p:spPr>
          <p:txBody>
            <a:bodyPr/>
            <a:lstStyle/>
            <a:p>
              <a:pPr algn="ctr"/>
              <a:endParaRPr lang="en-US"/>
            </a:p>
          </p:txBody>
        </p:sp>
        <p:grpSp>
          <p:nvGrpSpPr>
            <p:cNvPr id="74" name="Group 134"/>
            <p:cNvGrpSpPr>
              <a:grpSpLocks/>
            </p:cNvGrpSpPr>
            <p:nvPr/>
          </p:nvGrpSpPr>
          <p:grpSpPr bwMode="auto">
            <a:xfrm>
              <a:off x="1196657" y="1828800"/>
              <a:ext cx="7546953" cy="1450192"/>
              <a:chOff x="1196657" y="1828800"/>
              <a:chExt cx="7546953" cy="1450192"/>
            </a:xfrm>
          </p:grpSpPr>
          <p:grpSp>
            <p:nvGrpSpPr>
              <p:cNvPr id="75" name="Group 125"/>
              <p:cNvGrpSpPr>
                <a:grpSpLocks/>
              </p:cNvGrpSpPr>
              <p:nvPr/>
            </p:nvGrpSpPr>
            <p:grpSpPr bwMode="auto">
              <a:xfrm>
                <a:off x="1196657" y="1858175"/>
                <a:ext cx="7546953" cy="1420817"/>
                <a:chOff x="679" y="1168"/>
                <a:chExt cx="4754" cy="895"/>
              </a:xfrm>
            </p:grpSpPr>
            <p:sp>
              <p:nvSpPr>
                <p:cNvPr id="81" name="Arc 58"/>
                <p:cNvSpPr>
                  <a:spLocks noChangeAspect="1"/>
                </p:cNvSpPr>
                <p:nvPr/>
              </p:nvSpPr>
              <p:spPr bwMode="auto">
                <a:xfrm rot="7511688" flipV="1">
                  <a:off x="776" y="1680"/>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sp>
              <p:nvSpPr>
                <p:cNvPr id="82" name="Arc 59"/>
                <p:cNvSpPr>
                  <a:spLocks noChangeAspect="1"/>
                </p:cNvSpPr>
                <p:nvPr/>
              </p:nvSpPr>
              <p:spPr bwMode="auto">
                <a:xfrm rot="7511688" flipV="1">
                  <a:off x="1784" y="1680"/>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sp>
              <p:nvSpPr>
                <p:cNvPr id="83" name="Arc 60"/>
                <p:cNvSpPr>
                  <a:spLocks noChangeAspect="1"/>
                </p:cNvSpPr>
                <p:nvPr/>
              </p:nvSpPr>
              <p:spPr bwMode="auto">
                <a:xfrm rot="7511688" flipV="1">
                  <a:off x="2744" y="1680"/>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sp>
              <p:nvSpPr>
                <p:cNvPr id="84" name="Arc 61"/>
                <p:cNvSpPr>
                  <a:spLocks noChangeAspect="1"/>
                </p:cNvSpPr>
                <p:nvPr/>
              </p:nvSpPr>
              <p:spPr bwMode="auto">
                <a:xfrm rot="7511688" flipV="1">
                  <a:off x="3752" y="1680"/>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sp>
              <p:nvSpPr>
                <p:cNvPr id="85" name="Arc 62"/>
                <p:cNvSpPr>
                  <a:spLocks noChangeAspect="1"/>
                </p:cNvSpPr>
                <p:nvPr/>
              </p:nvSpPr>
              <p:spPr bwMode="auto">
                <a:xfrm rot="7511688" flipV="1">
                  <a:off x="4760" y="1680"/>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grpSp>
              <p:nvGrpSpPr>
                <p:cNvPr id="86" name="Group 114"/>
                <p:cNvGrpSpPr>
                  <a:grpSpLocks/>
                </p:cNvGrpSpPr>
                <p:nvPr/>
              </p:nvGrpSpPr>
              <p:grpSpPr bwMode="auto">
                <a:xfrm flipV="1">
                  <a:off x="5135" y="1379"/>
                  <a:ext cx="298" cy="371"/>
                  <a:chOff x="5135" y="1379"/>
                  <a:chExt cx="298" cy="371"/>
                </a:xfrm>
              </p:grpSpPr>
              <p:sp>
                <p:nvSpPr>
                  <p:cNvPr id="132" name="Line 66"/>
                  <p:cNvSpPr>
                    <a:spLocks noChangeAspect="1" noChangeShapeType="1"/>
                  </p:cNvSpPr>
                  <p:nvPr/>
                </p:nvSpPr>
                <p:spPr bwMode="auto">
                  <a:xfrm rot="-639349" flipH="1" flipV="1">
                    <a:off x="5135" y="1379"/>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133" name="Line 68"/>
                  <p:cNvSpPr>
                    <a:spLocks noChangeAspect="1" noChangeShapeType="1"/>
                  </p:cNvSpPr>
                  <p:nvPr/>
                </p:nvSpPr>
                <p:spPr bwMode="auto">
                  <a:xfrm rot="634488">
                    <a:off x="5161" y="1750"/>
                    <a:ext cx="86" cy="0"/>
                  </a:xfrm>
                  <a:prstGeom prst="line">
                    <a:avLst/>
                  </a:prstGeom>
                  <a:noFill/>
                  <a:ln w="9525">
                    <a:solidFill>
                      <a:srgbClr val="0000CC"/>
                    </a:solidFill>
                    <a:round/>
                    <a:headEnd/>
                    <a:tailEnd type="triangle" w="med" len="lg"/>
                  </a:ln>
                </p:spPr>
                <p:txBody>
                  <a:bodyPr anchor="ctr">
                    <a:spAutoFit/>
                  </a:bodyPr>
                  <a:lstStyle/>
                  <a:p>
                    <a:endParaRPr lang="en-US"/>
                  </a:p>
                </p:txBody>
              </p:sp>
              <p:grpSp>
                <p:nvGrpSpPr>
                  <p:cNvPr id="134" name="Group 69"/>
                  <p:cNvGrpSpPr>
                    <a:grpSpLocks noChangeAspect="1"/>
                  </p:cNvGrpSpPr>
                  <p:nvPr/>
                </p:nvGrpSpPr>
                <p:grpSpPr bwMode="auto">
                  <a:xfrm>
                    <a:off x="5218" y="1548"/>
                    <a:ext cx="215" cy="44"/>
                    <a:chOff x="2928" y="3264"/>
                    <a:chExt cx="240" cy="48"/>
                  </a:xfrm>
                </p:grpSpPr>
                <p:sp>
                  <p:nvSpPr>
                    <p:cNvPr id="135" name="Oval 70"/>
                    <p:cNvSpPr>
                      <a:spLocks noChangeAspect="1" noChangeArrowheads="1"/>
                    </p:cNvSpPr>
                    <p:nvPr/>
                  </p:nvSpPr>
                  <p:spPr bwMode="auto">
                    <a:xfrm>
                      <a:off x="2928"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136" name="Oval 71"/>
                    <p:cNvSpPr>
                      <a:spLocks noChangeAspect="1" noChangeArrowheads="1"/>
                    </p:cNvSpPr>
                    <p:nvPr/>
                  </p:nvSpPr>
                  <p:spPr bwMode="auto">
                    <a:xfrm>
                      <a:off x="3024"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137" name="Oval 72"/>
                    <p:cNvSpPr>
                      <a:spLocks noChangeAspect="1" noChangeArrowheads="1"/>
                    </p:cNvSpPr>
                    <p:nvPr/>
                  </p:nvSpPr>
                  <p:spPr bwMode="auto">
                    <a:xfrm>
                      <a:off x="3120"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grpSp>
            </p:grpSp>
            <p:grpSp>
              <p:nvGrpSpPr>
                <p:cNvPr id="87" name="Group 111"/>
                <p:cNvGrpSpPr>
                  <a:grpSpLocks/>
                </p:cNvGrpSpPr>
                <p:nvPr/>
              </p:nvGrpSpPr>
              <p:grpSpPr bwMode="auto">
                <a:xfrm flipV="1">
                  <a:off x="1932" y="1368"/>
                  <a:ext cx="821" cy="390"/>
                  <a:chOff x="1932" y="1368"/>
                  <a:chExt cx="821" cy="390"/>
                </a:xfrm>
              </p:grpSpPr>
              <p:sp>
                <p:nvSpPr>
                  <p:cNvPr id="129" name="Oval 73"/>
                  <p:cNvSpPr>
                    <a:spLocks noChangeAspect="1" noChangeArrowheads="1"/>
                  </p:cNvSpPr>
                  <p:nvPr/>
                </p:nvSpPr>
                <p:spPr bwMode="auto">
                  <a:xfrm>
                    <a:off x="1932" y="1368"/>
                    <a:ext cx="821"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130" name="Line 74"/>
                  <p:cNvSpPr>
                    <a:spLocks noChangeAspect="1" noChangeShapeType="1"/>
                  </p:cNvSpPr>
                  <p:nvPr/>
                </p:nvSpPr>
                <p:spPr bwMode="auto">
                  <a:xfrm>
                    <a:off x="2309" y="1758"/>
                    <a:ext cx="86"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131" name="Line 75"/>
                  <p:cNvSpPr>
                    <a:spLocks noChangeAspect="1" noChangeShapeType="1"/>
                  </p:cNvSpPr>
                  <p:nvPr/>
                </p:nvSpPr>
                <p:spPr bwMode="auto">
                  <a:xfrm flipH="1" flipV="1">
                    <a:off x="2278" y="1368"/>
                    <a:ext cx="86" cy="0"/>
                  </a:xfrm>
                  <a:prstGeom prst="line">
                    <a:avLst/>
                  </a:prstGeom>
                  <a:noFill/>
                  <a:ln w="9525">
                    <a:solidFill>
                      <a:srgbClr val="0000CC"/>
                    </a:solidFill>
                    <a:round/>
                    <a:headEnd/>
                    <a:tailEnd type="triangle" w="med" len="lg"/>
                  </a:ln>
                </p:spPr>
                <p:txBody>
                  <a:bodyPr anchor="ctr">
                    <a:spAutoFit/>
                  </a:bodyPr>
                  <a:lstStyle/>
                  <a:p>
                    <a:endParaRPr lang="en-US"/>
                  </a:p>
                </p:txBody>
              </p:sp>
            </p:grpSp>
            <p:grpSp>
              <p:nvGrpSpPr>
                <p:cNvPr id="88" name="Group 110"/>
                <p:cNvGrpSpPr>
                  <a:grpSpLocks/>
                </p:cNvGrpSpPr>
                <p:nvPr/>
              </p:nvGrpSpPr>
              <p:grpSpPr bwMode="auto">
                <a:xfrm flipV="1">
                  <a:off x="938" y="1368"/>
                  <a:ext cx="822" cy="390"/>
                  <a:chOff x="938" y="1368"/>
                  <a:chExt cx="822" cy="390"/>
                </a:xfrm>
              </p:grpSpPr>
              <p:sp>
                <p:nvSpPr>
                  <p:cNvPr id="126" name="Oval 78"/>
                  <p:cNvSpPr>
                    <a:spLocks noChangeAspect="1" noChangeArrowheads="1"/>
                  </p:cNvSpPr>
                  <p:nvPr/>
                </p:nvSpPr>
                <p:spPr bwMode="auto">
                  <a:xfrm>
                    <a:off x="938" y="1368"/>
                    <a:ext cx="822"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127" name="Line 79"/>
                  <p:cNvSpPr>
                    <a:spLocks noChangeAspect="1" noChangeShapeType="1"/>
                  </p:cNvSpPr>
                  <p:nvPr/>
                </p:nvSpPr>
                <p:spPr bwMode="auto">
                  <a:xfrm>
                    <a:off x="1315" y="1758"/>
                    <a:ext cx="86"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128" name="Line 80"/>
                  <p:cNvSpPr>
                    <a:spLocks noChangeAspect="1" noChangeShapeType="1"/>
                  </p:cNvSpPr>
                  <p:nvPr/>
                </p:nvSpPr>
                <p:spPr bwMode="auto">
                  <a:xfrm flipH="1" flipV="1">
                    <a:off x="1284" y="1368"/>
                    <a:ext cx="87" cy="0"/>
                  </a:xfrm>
                  <a:prstGeom prst="line">
                    <a:avLst/>
                  </a:prstGeom>
                  <a:noFill/>
                  <a:ln w="9525">
                    <a:solidFill>
                      <a:srgbClr val="0000CC"/>
                    </a:solidFill>
                    <a:round/>
                    <a:headEnd/>
                    <a:tailEnd type="triangle" w="med" len="lg"/>
                  </a:ln>
                </p:spPr>
                <p:txBody>
                  <a:bodyPr anchor="ctr">
                    <a:spAutoFit/>
                  </a:bodyPr>
                  <a:lstStyle/>
                  <a:p>
                    <a:endParaRPr lang="en-US"/>
                  </a:p>
                </p:txBody>
              </p:sp>
            </p:grpSp>
            <p:grpSp>
              <p:nvGrpSpPr>
                <p:cNvPr id="89" name="Group 81"/>
                <p:cNvGrpSpPr>
                  <a:grpSpLocks noChangeAspect="1"/>
                </p:cNvGrpSpPr>
                <p:nvPr/>
              </p:nvGrpSpPr>
              <p:grpSpPr bwMode="auto">
                <a:xfrm>
                  <a:off x="679" y="1411"/>
                  <a:ext cx="1341" cy="304"/>
                  <a:chOff x="912" y="1056"/>
                  <a:chExt cx="1488" cy="336"/>
                </a:xfrm>
              </p:grpSpPr>
              <p:grpSp>
                <p:nvGrpSpPr>
                  <p:cNvPr id="120" name="Group 82"/>
                  <p:cNvGrpSpPr>
                    <a:grpSpLocks noChangeAspect="1"/>
                  </p:cNvGrpSpPr>
                  <p:nvPr/>
                </p:nvGrpSpPr>
                <p:grpSpPr bwMode="auto">
                  <a:xfrm>
                    <a:off x="912" y="1056"/>
                    <a:ext cx="384" cy="336"/>
                    <a:chOff x="1248" y="1776"/>
                    <a:chExt cx="384" cy="336"/>
                  </a:xfrm>
                </p:grpSpPr>
                <p:sp>
                  <p:nvSpPr>
                    <p:cNvPr id="124" name="Oval 83"/>
                    <p:cNvSpPr>
                      <a:spLocks noChangeAspect="1" noChangeArrowheads="1"/>
                    </p:cNvSpPr>
                    <p:nvPr/>
                  </p:nvSpPr>
                  <p:spPr bwMode="auto">
                    <a:xfrm>
                      <a:off x="1248" y="1776"/>
                      <a:ext cx="384" cy="336"/>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125" name="Text Box 84"/>
                    <p:cNvSpPr txBox="1">
                      <a:spLocks noChangeAspect="1" noChangeArrowheads="1"/>
                    </p:cNvSpPr>
                    <p:nvPr/>
                  </p:nvSpPr>
                  <p:spPr bwMode="auto">
                    <a:xfrm>
                      <a:off x="1331" y="1806"/>
                      <a:ext cx="218" cy="276"/>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a:solidFill>
                            <a:srgbClr val="000000"/>
                          </a:solidFill>
                          <a:latin typeface="Times New Roman" pitchFamily="18" charset="0"/>
                          <a:ea typeface="宋体" pitchFamily="2" charset="-122"/>
                        </a:rPr>
                        <a:t>0</a:t>
                      </a:r>
                    </a:p>
                  </p:txBody>
                </p:sp>
              </p:grpSp>
              <p:grpSp>
                <p:nvGrpSpPr>
                  <p:cNvPr id="121" name="Group 85"/>
                  <p:cNvGrpSpPr>
                    <a:grpSpLocks noChangeAspect="1"/>
                  </p:cNvGrpSpPr>
                  <p:nvPr/>
                </p:nvGrpSpPr>
                <p:grpSpPr bwMode="auto">
                  <a:xfrm>
                    <a:off x="2016" y="1056"/>
                    <a:ext cx="384" cy="336"/>
                    <a:chOff x="2016" y="1056"/>
                    <a:chExt cx="384" cy="336"/>
                  </a:xfrm>
                </p:grpSpPr>
                <p:sp>
                  <p:nvSpPr>
                    <p:cNvPr id="122" name="Oval 86"/>
                    <p:cNvSpPr>
                      <a:spLocks noChangeAspect="1" noChangeArrowheads="1"/>
                    </p:cNvSpPr>
                    <p:nvPr/>
                  </p:nvSpPr>
                  <p:spPr bwMode="auto">
                    <a:xfrm>
                      <a:off x="2016" y="1056"/>
                      <a:ext cx="384" cy="336"/>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123" name="Text Box 87"/>
                    <p:cNvSpPr txBox="1">
                      <a:spLocks noChangeAspect="1" noChangeArrowheads="1"/>
                    </p:cNvSpPr>
                    <p:nvPr/>
                  </p:nvSpPr>
                  <p:spPr bwMode="auto">
                    <a:xfrm>
                      <a:off x="2099" y="1086"/>
                      <a:ext cx="218" cy="276"/>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a:solidFill>
                            <a:srgbClr val="000000"/>
                          </a:solidFill>
                          <a:latin typeface="Times New Roman" pitchFamily="18" charset="0"/>
                          <a:ea typeface="宋体" pitchFamily="2" charset="-122"/>
                        </a:rPr>
                        <a:t>1</a:t>
                      </a:r>
                    </a:p>
                  </p:txBody>
                </p:sp>
              </p:grpSp>
            </p:grpSp>
            <p:grpSp>
              <p:nvGrpSpPr>
                <p:cNvPr id="90" name="Group 113"/>
                <p:cNvGrpSpPr>
                  <a:grpSpLocks/>
                </p:cNvGrpSpPr>
                <p:nvPr/>
              </p:nvGrpSpPr>
              <p:grpSpPr bwMode="auto">
                <a:xfrm flipV="1">
                  <a:off x="3920" y="1368"/>
                  <a:ext cx="821" cy="390"/>
                  <a:chOff x="3920" y="1368"/>
                  <a:chExt cx="821" cy="390"/>
                </a:xfrm>
              </p:grpSpPr>
              <p:sp>
                <p:nvSpPr>
                  <p:cNvPr id="117" name="Oval 88"/>
                  <p:cNvSpPr>
                    <a:spLocks noChangeAspect="1" noChangeArrowheads="1"/>
                  </p:cNvSpPr>
                  <p:nvPr/>
                </p:nvSpPr>
                <p:spPr bwMode="auto">
                  <a:xfrm>
                    <a:off x="3920" y="1368"/>
                    <a:ext cx="821"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118" name="Line 89"/>
                  <p:cNvSpPr>
                    <a:spLocks noChangeAspect="1" noChangeShapeType="1"/>
                  </p:cNvSpPr>
                  <p:nvPr/>
                </p:nvSpPr>
                <p:spPr bwMode="auto">
                  <a:xfrm>
                    <a:off x="4296" y="1758"/>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119" name="Line 90"/>
                  <p:cNvSpPr>
                    <a:spLocks noChangeAspect="1" noChangeShapeType="1"/>
                  </p:cNvSpPr>
                  <p:nvPr/>
                </p:nvSpPr>
                <p:spPr bwMode="auto">
                  <a:xfrm flipH="1" flipV="1">
                    <a:off x="4266" y="1368"/>
                    <a:ext cx="86" cy="0"/>
                  </a:xfrm>
                  <a:prstGeom prst="line">
                    <a:avLst/>
                  </a:prstGeom>
                  <a:noFill/>
                  <a:ln w="9525">
                    <a:solidFill>
                      <a:srgbClr val="0000CC"/>
                    </a:solidFill>
                    <a:round/>
                    <a:headEnd/>
                    <a:tailEnd type="triangle" w="med" len="lg"/>
                  </a:ln>
                </p:spPr>
                <p:txBody>
                  <a:bodyPr anchor="ctr">
                    <a:spAutoFit/>
                  </a:bodyPr>
                  <a:lstStyle/>
                  <a:p>
                    <a:endParaRPr lang="en-US"/>
                  </a:p>
                </p:txBody>
              </p:sp>
            </p:grpSp>
            <p:sp>
              <p:nvSpPr>
                <p:cNvPr id="91" name="Oval 91"/>
                <p:cNvSpPr>
                  <a:spLocks noChangeAspect="1" noChangeArrowheads="1"/>
                </p:cNvSpPr>
                <p:nvPr/>
              </p:nvSpPr>
              <p:spPr bwMode="auto">
                <a:xfrm>
                  <a:off x="4655" y="1412"/>
                  <a:ext cx="345" cy="302"/>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92" name="Text Box 92"/>
                <p:cNvSpPr txBox="1">
                  <a:spLocks noChangeAspect="1" noChangeArrowheads="1"/>
                </p:cNvSpPr>
                <p:nvPr/>
              </p:nvSpPr>
              <p:spPr bwMode="auto">
                <a:xfrm>
                  <a:off x="4645" y="1438"/>
                  <a:ext cx="366" cy="250"/>
                </a:xfrm>
                <a:prstGeom prst="rect">
                  <a:avLst/>
                </a:prstGeom>
                <a:noFill/>
                <a:ln w="9525">
                  <a:noFill/>
                  <a:miter lim="800000"/>
                  <a:headEnd/>
                  <a:tailEnd/>
                </a:ln>
              </p:spPr>
              <p:txBody>
                <a:bodyPr wrap="none" anchor="ctr">
                  <a:spAutoFit/>
                </a:bodyPr>
                <a:lstStyle/>
                <a:p>
                  <a:pPr algn="ctr" eaLnBrk="0" hangingPunct="0">
                    <a:spcBef>
                      <a:spcPct val="20000"/>
                    </a:spcBef>
                  </a:pPr>
                  <a:r>
                    <a:rPr lang="en-US" altLang="zh-CN" sz="2000" i="1">
                      <a:solidFill>
                        <a:srgbClr val="000000"/>
                      </a:solidFill>
                      <a:latin typeface="Times New Roman" pitchFamily="18" charset="0"/>
                      <a:ea typeface="宋体" pitchFamily="2" charset="-122"/>
                    </a:rPr>
                    <a:t>n</a:t>
                  </a:r>
                  <a:r>
                    <a:rPr lang="en-US" altLang="zh-CN" sz="2000">
                      <a:solidFill>
                        <a:srgbClr val="000000"/>
                      </a:solidFill>
                      <a:latin typeface="Times New Roman" pitchFamily="18" charset="0"/>
                      <a:ea typeface="宋体" pitchFamily="2" charset="-122"/>
                    </a:rPr>
                    <a:t>+1</a:t>
                  </a:r>
                </a:p>
              </p:txBody>
            </p:sp>
            <p:grpSp>
              <p:nvGrpSpPr>
                <p:cNvPr id="93" name="Group 112"/>
                <p:cNvGrpSpPr>
                  <a:grpSpLocks/>
                </p:cNvGrpSpPr>
                <p:nvPr/>
              </p:nvGrpSpPr>
              <p:grpSpPr bwMode="auto">
                <a:xfrm flipV="1">
                  <a:off x="2926" y="1325"/>
                  <a:ext cx="821" cy="476"/>
                  <a:chOff x="2926" y="1325"/>
                  <a:chExt cx="821" cy="476"/>
                </a:xfrm>
              </p:grpSpPr>
              <p:sp>
                <p:nvSpPr>
                  <p:cNvPr id="107" name="Oval 94"/>
                  <p:cNvSpPr>
                    <a:spLocks noChangeAspect="1" noChangeArrowheads="1"/>
                  </p:cNvSpPr>
                  <p:nvPr/>
                </p:nvSpPr>
                <p:spPr bwMode="auto">
                  <a:xfrm>
                    <a:off x="2926" y="1368"/>
                    <a:ext cx="821"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108" name="Line 95"/>
                  <p:cNvSpPr>
                    <a:spLocks noChangeAspect="1" noChangeShapeType="1"/>
                  </p:cNvSpPr>
                  <p:nvPr/>
                </p:nvSpPr>
                <p:spPr bwMode="auto">
                  <a:xfrm rot="-639349" flipH="1" flipV="1">
                    <a:off x="3147" y="1379"/>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109" name="Rectangle 96"/>
                  <p:cNvSpPr>
                    <a:spLocks noChangeAspect="1" noChangeArrowheads="1"/>
                  </p:cNvSpPr>
                  <p:nvPr/>
                </p:nvSpPr>
                <p:spPr bwMode="auto">
                  <a:xfrm>
                    <a:off x="3272" y="1325"/>
                    <a:ext cx="129" cy="476"/>
                  </a:xfrm>
                  <a:prstGeom prst="rect">
                    <a:avLst/>
                  </a:prstGeom>
                  <a:solidFill>
                    <a:srgbClr val="FFFFFF"/>
                  </a:solidFill>
                  <a:ln w="9525">
                    <a:solidFill>
                      <a:srgbClr val="FFFFFF"/>
                    </a:solidFill>
                    <a:miter lim="800000"/>
                    <a:headEnd/>
                    <a:tailEnd/>
                  </a:ln>
                </p:spPr>
                <p:txBody>
                  <a:bodyPr wrap="none" anchor="ctr">
                    <a:spAutoFit/>
                  </a:bodyPr>
                  <a:lstStyle/>
                  <a:p>
                    <a:pPr algn="ctr"/>
                    <a:endParaRPr lang="zh-CN" altLang="en-US">
                      <a:ea typeface="宋体" pitchFamily="2" charset="-122"/>
                    </a:endParaRPr>
                  </a:p>
                </p:txBody>
              </p:sp>
              <p:sp>
                <p:nvSpPr>
                  <p:cNvPr id="110" name="Line 97"/>
                  <p:cNvSpPr>
                    <a:spLocks noChangeAspect="1" noChangeShapeType="1"/>
                  </p:cNvSpPr>
                  <p:nvPr/>
                </p:nvSpPr>
                <p:spPr bwMode="auto">
                  <a:xfrm rot="634488">
                    <a:off x="3173" y="1751"/>
                    <a:ext cx="86"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111" name="Line 98"/>
                  <p:cNvSpPr>
                    <a:spLocks noChangeAspect="1" noChangeShapeType="1"/>
                  </p:cNvSpPr>
                  <p:nvPr/>
                </p:nvSpPr>
                <p:spPr bwMode="auto">
                  <a:xfrm rot="639349" flipH="1">
                    <a:off x="3412" y="1375"/>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112" name="Line 99"/>
                  <p:cNvSpPr>
                    <a:spLocks noChangeAspect="1" noChangeShapeType="1"/>
                  </p:cNvSpPr>
                  <p:nvPr/>
                </p:nvSpPr>
                <p:spPr bwMode="auto">
                  <a:xfrm rot="20965512" flipV="1">
                    <a:off x="3405" y="1751"/>
                    <a:ext cx="86" cy="0"/>
                  </a:xfrm>
                  <a:prstGeom prst="line">
                    <a:avLst/>
                  </a:prstGeom>
                  <a:noFill/>
                  <a:ln w="9525">
                    <a:solidFill>
                      <a:srgbClr val="0000CC"/>
                    </a:solidFill>
                    <a:round/>
                    <a:headEnd/>
                    <a:tailEnd type="triangle" w="med" len="lg"/>
                  </a:ln>
                </p:spPr>
                <p:txBody>
                  <a:bodyPr anchor="ctr">
                    <a:spAutoFit/>
                  </a:bodyPr>
                  <a:lstStyle/>
                  <a:p>
                    <a:endParaRPr lang="en-US"/>
                  </a:p>
                </p:txBody>
              </p:sp>
              <p:grpSp>
                <p:nvGrpSpPr>
                  <p:cNvPr id="113" name="Group 100"/>
                  <p:cNvGrpSpPr>
                    <a:grpSpLocks noChangeAspect="1"/>
                  </p:cNvGrpSpPr>
                  <p:nvPr/>
                </p:nvGrpSpPr>
                <p:grpSpPr bwMode="auto">
                  <a:xfrm>
                    <a:off x="3230" y="1549"/>
                    <a:ext cx="215" cy="43"/>
                    <a:chOff x="2928" y="3264"/>
                    <a:chExt cx="240" cy="48"/>
                  </a:xfrm>
                </p:grpSpPr>
                <p:sp>
                  <p:nvSpPr>
                    <p:cNvPr id="114" name="Oval 101"/>
                    <p:cNvSpPr>
                      <a:spLocks noChangeAspect="1" noChangeArrowheads="1"/>
                    </p:cNvSpPr>
                    <p:nvPr/>
                  </p:nvSpPr>
                  <p:spPr bwMode="auto">
                    <a:xfrm>
                      <a:off x="2928"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115" name="Oval 102"/>
                    <p:cNvSpPr>
                      <a:spLocks noChangeAspect="1" noChangeArrowheads="1"/>
                    </p:cNvSpPr>
                    <p:nvPr/>
                  </p:nvSpPr>
                  <p:spPr bwMode="auto">
                    <a:xfrm>
                      <a:off x="3024"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116" name="Oval 103"/>
                    <p:cNvSpPr>
                      <a:spLocks noChangeAspect="1" noChangeArrowheads="1"/>
                    </p:cNvSpPr>
                    <p:nvPr/>
                  </p:nvSpPr>
                  <p:spPr bwMode="auto">
                    <a:xfrm>
                      <a:off x="3120"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grpSp>
            </p:grpSp>
            <p:sp>
              <p:nvSpPr>
                <p:cNvPr id="94" name="Oval 105"/>
                <p:cNvSpPr>
                  <a:spLocks noChangeAspect="1" noChangeArrowheads="1"/>
                </p:cNvSpPr>
                <p:nvPr/>
              </p:nvSpPr>
              <p:spPr bwMode="auto">
                <a:xfrm>
                  <a:off x="3661" y="1412"/>
                  <a:ext cx="345" cy="302"/>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95" name="Text Box 106"/>
                <p:cNvSpPr txBox="1">
                  <a:spLocks noChangeAspect="1" noChangeArrowheads="1"/>
                </p:cNvSpPr>
                <p:nvPr/>
              </p:nvSpPr>
              <p:spPr bwMode="auto">
                <a:xfrm>
                  <a:off x="3736" y="1438"/>
                  <a:ext cx="196" cy="250"/>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i="1">
                      <a:solidFill>
                        <a:srgbClr val="000000"/>
                      </a:solidFill>
                      <a:latin typeface="Times New Roman" pitchFamily="18" charset="0"/>
                      <a:ea typeface="宋体" pitchFamily="2" charset="-122"/>
                    </a:rPr>
                    <a:t>n</a:t>
                  </a:r>
                </a:p>
              </p:txBody>
            </p:sp>
            <p:sp>
              <p:nvSpPr>
                <p:cNvPr id="96" name="Oval 108"/>
                <p:cNvSpPr>
                  <a:spLocks noChangeAspect="1" noChangeArrowheads="1"/>
                </p:cNvSpPr>
                <p:nvPr/>
              </p:nvSpPr>
              <p:spPr bwMode="auto">
                <a:xfrm>
                  <a:off x="2667" y="1412"/>
                  <a:ext cx="346" cy="302"/>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97" name="Text Box 109"/>
                <p:cNvSpPr txBox="1">
                  <a:spLocks noChangeAspect="1" noChangeArrowheads="1"/>
                </p:cNvSpPr>
                <p:nvPr/>
              </p:nvSpPr>
              <p:spPr bwMode="auto">
                <a:xfrm>
                  <a:off x="2742" y="1438"/>
                  <a:ext cx="196" cy="250"/>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a:solidFill>
                        <a:srgbClr val="000000"/>
                      </a:solidFill>
                      <a:latin typeface="Times New Roman" pitchFamily="18" charset="0"/>
                      <a:ea typeface="宋体" pitchFamily="2" charset="-122"/>
                    </a:rPr>
                    <a:t>2</a:t>
                  </a:r>
                </a:p>
              </p:txBody>
            </p:sp>
            <p:grpSp>
              <p:nvGrpSpPr>
                <p:cNvPr id="98" name="Group 120"/>
                <p:cNvGrpSpPr>
                  <a:grpSpLocks/>
                </p:cNvGrpSpPr>
                <p:nvPr/>
              </p:nvGrpSpPr>
              <p:grpSpPr bwMode="auto">
                <a:xfrm>
                  <a:off x="4171" y="1169"/>
                  <a:ext cx="299" cy="798"/>
                  <a:chOff x="4171" y="1169"/>
                  <a:chExt cx="299" cy="798"/>
                </a:xfrm>
              </p:grpSpPr>
              <p:graphicFrame>
                <p:nvGraphicFramePr>
                  <p:cNvPr id="105" name="Object 115"/>
                  <p:cNvGraphicFramePr>
                    <a:graphicFrameLocks noChangeAspect="1"/>
                  </p:cNvGraphicFramePr>
                  <p:nvPr/>
                </p:nvGraphicFramePr>
                <p:xfrm>
                  <a:off x="4171" y="1169"/>
                  <a:ext cx="299" cy="218"/>
                </p:xfrm>
                <a:graphic>
                  <a:graphicData uri="http://schemas.openxmlformats.org/presentationml/2006/ole">
                    <mc:AlternateContent xmlns:mc="http://schemas.openxmlformats.org/markup-compatibility/2006">
                      <mc:Choice xmlns:v="urn:schemas-microsoft-com:vml" Requires="v">
                        <p:oleObj spid="_x0000_s18841" name="Equation" r:id="rId9" imgW="330120" imgH="241200" progId="Equation.DSMT4">
                          <p:embed/>
                        </p:oleObj>
                      </mc:Choice>
                      <mc:Fallback>
                        <p:oleObj name="Equation" r:id="rId9" imgW="330120" imgH="241200" progId="Equation.DSMT4">
                          <p:embed/>
                          <p:pic>
                            <p:nvPicPr>
                              <p:cNvPr id="0" name="Object 1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1" y="1169"/>
                                <a:ext cx="299" cy="2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 name="Object 116"/>
                  <p:cNvGraphicFramePr>
                    <a:graphicFrameLocks noChangeAspect="1"/>
                  </p:cNvGraphicFramePr>
                  <p:nvPr/>
                </p:nvGraphicFramePr>
                <p:xfrm>
                  <a:off x="4173" y="1748"/>
                  <a:ext cx="297" cy="219"/>
                </p:xfrm>
                <a:graphic>
                  <a:graphicData uri="http://schemas.openxmlformats.org/presentationml/2006/ole">
                    <mc:AlternateContent xmlns:mc="http://schemas.openxmlformats.org/markup-compatibility/2006">
                      <mc:Choice xmlns:v="urn:schemas-microsoft-com:vml" Requires="v">
                        <p:oleObj spid="_x0000_s18842" name="Equation" r:id="rId11" imgW="330120" imgH="241200" progId="Equation.DSMT4">
                          <p:embed/>
                        </p:oleObj>
                      </mc:Choice>
                      <mc:Fallback>
                        <p:oleObj name="Equation" r:id="rId11" imgW="330120" imgH="241200" progId="Equation.DSMT4">
                          <p:embed/>
                          <p:pic>
                            <p:nvPicPr>
                              <p:cNvPr id="0" name="Object 1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73" y="1748"/>
                                <a:ext cx="297"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99" name="Object 117"/>
                <p:cNvGraphicFramePr>
                  <a:graphicFrameLocks noChangeAspect="1"/>
                </p:cNvGraphicFramePr>
                <p:nvPr/>
              </p:nvGraphicFramePr>
              <p:xfrm>
                <a:off x="3792" y="1844"/>
                <a:ext cx="217" cy="219"/>
              </p:xfrm>
              <a:graphic>
                <a:graphicData uri="http://schemas.openxmlformats.org/presentationml/2006/ole">
                  <mc:AlternateContent xmlns:mc="http://schemas.openxmlformats.org/markup-compatibility/2006">
                    <mc:Choice xmlns:v="urn:schemas-microsoft-com:vml" Requires="v">
                      <p:oleObj spid="_x0000_s18843" name="Equation" r:id="rId13" imgW="241200" imgH="241200" progId="Equation.DSMT4">
                        <p:embed/>
                      </p:oleObj>
                    </mc:Choice>
                    <mc:Fallback>
                      <p:oleObj name="Equation" r:id="rId13" imgW="241200" imgH="241200" progId="Equation.DSMT4">
                        <p:embed/>
                        <p:pic>
                          <p:nvPicPr>
                            <p:cNvPr id="0" name="Object 1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92" y="1844"/>
                              <a:ext cx="217"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 name="Object 118"/>
                <p:cNvGraphicFramePr>
                  <a:graphicFrameLocks noChangeAspect="1"/>
                </p:cNvGraphicFramePr>
                <p:nvPr/>
              </p:nvGraphicFramePr>
              <p:xfrm>
                <a:off x="3372" y="1748"/>
                <a:ext cx="297" cy="219"/>
              </p:xfrm>
              <a:graphic>
                <a:graphicData uri="http://schemas.openxmlformats.org/presentationml/2006/ole">
                  <mc:AlternateContent xmlns:mc="http://schemas.openxmlformats.org/markup-compatibility/2006">
                    <mc:Choice xmlns:v="urn:schemas-microsoft-com:vml" Requires="v">
                      <p:oleObj spid="_x0000_s18844" name="Equation" r:id="rId15" imgW="330120" imgH="241200" progId="Equation.DSMT4">
                        <p:embed/>
                      </p:oleObj>
                    </mc:Choice>
                    <mc:Fallback>
                      <p:oleObj name="Equation" r:id="rId15" imgW="330120" imgH="241200" progId="Equation.DSMT4">
                        <p:embed/>
                        <p:pic>
                          <p:nvPicPr>
                            <p:cNvPr id="0" name="Object 1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72" y="1748"/>
                              <a:ext cx="297"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 name="Object 119"/>
                <p:cNvGraphicFramePr>
                  <a:graphicFrameLocks noChangeAspect="1"/>
                </p:cNvGraphicFramePr>
                <p:nvPr/>
              </p:nvGraphicFramePr>
              <p:xfrm>
                <a:off x="3372" y="1168"/>
                <a:ext cx="297" cy="219"/>
              </p:xfrm>
              <a:graphic>
                <a:graphicData uri="http://schemas.openxmlformats.org/presentationml/2006/ole">
                  <mc:AlternateContent xmlns:mc="http://schemas.openxmlformats.org/markup-compatibility/2006">
                    <mc:Choice xmlns:v="urn:schemas-microsoft-com:vml" Requires="v">
                      <p:oleObj spid="_x0000_s18845" name="Equation" r:id="rId17" imgW="330120" imgH="241200" progId="Equation.DSMT4">
                        <p:embed/>
                      </p:oleObj>
                    </mc:Choice>
                    <mc:Fallback>
                      <p:oleObj name="Equation" r:id="rId17" imgW="330120" imgH="241200" progId="Equation.DSMT4">
                        <p:embed/>
                        <p:pic>
                          <p:nvPicPr>
                            <p:cNvPr id="0" name="Object 1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72" y="1168"/>
                              <a:ext cx="297"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 name="Object 122"/>
                <p:cNvGraphicFramePr>
                  <a:graphicFrameLocks noChangeAspect="1"/>
                </p:cNvGraphicFramePr>
                <p:nvPr/>
              </p:nvGraphicFramePr>
              <p:xfrm>
                <a:off x="1278" y="1170"/>
                <a:ext cx="184" cy="206"/>
              </p:xfrm>
              <a:graphic>
                <a:graphicData uri="http://schemas.openxmlformats.org/presentationml/2006/ole">
                  <mc:AlternateContent xmlns:mc="http://schemas.openxmlformats.org/markup-compatibility/2006">
                    <mc:Choice xmlns:v="urn:schemas-microsoft-com:vml" Requires="v">
                      <p:oleObj spid="_x0000_s18846" name="Equation" r:id="rId19" imgW="203040" imgH="228600" progId="Equation.DSMT4">
                        <p:embed/>
                      </p:oleObj>
                    </mc:Choice>
                    <mc:Fallback>
                      <p:oleObj name="Equation" r:id="rId19" imgW="203040" imgH="228600" progId="Equation.DSMT4">
                        <p:embed/>
                        <p:pic>
                          <p:nvPicPr>
                            <p:cNvPr id="0" name="Object 1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78" y="1170"/>
                              <a:ext cx="184" cy="2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 name="Object 123"/>
                <p:cNvGraphicFramePr>
                  <a:graphicFrameLocks noChangeAspect="1"/>
                </p:cNvGraphicFramePr>
                <p:nvPr/>
              </p:nvGraphicFramePr>
              <p:xfrm>
                <a:off x="1280" y="1748"/>
                <a:ext cx="182" cy="208"/>
              </p:xfrm>
              <a:graphic>
                <a:graphicData uri="http://schemas.openxmlformats.org/presentationml/2006/ole">
                  <mc:AlternateContent xmlns:mc="http://schemas.openxmlformats.org/markup-compatibility/2006">
                    <mc:Choice xmlns:v="urn:schemas-microsoft-com:vml" Requires="v">
                      <p:oleObj spid="_x0000_s18847" name="Equation" r:id="rId21" imgW="203040" imgH="228600" progId="Equation.DSMT4">
                        <p:embed/>
                      </p:oleObj>
                    </mc:Choice>
                    <mc:Fallback>
                      <p:oleObj name="Equation" r:id="rId21" imgW="203040" imgH="228600" progId="Equation.DSMT4">
                        <p:embed/>
                        <p:pic>
                          <p:nvPicPr>
                            <p:cNvPr id="0" name="Object 1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80" y="1748"/>
                              <a:ext cx="182"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 name="Object 124"/>
                <p:cNvGraphicFramePr>
                  <a:graphicFrameLocks noChangeAspect="1"/>
                </p:cNvGraphicFramePr>
                <p:nvPr/>
              </p:nvGraphicFramePr>
              <p:xfrm>
                <a:off x="780" y="1845"/>
                <a:ext cx="193" cy="208"/>
              </p:xfrm>
              <a:graphic>
                <a:graphicData uri="http://schemas.openxmlformats.org/presentationml/2006/ole">
                  <mc:AlternateContent xmlns:mc="http://schemas.openxmlformats.org/markup-compatibility/2006">
                    <mc:Choice xmlns:v="urn:schemas-microsoft-com:vml" Requires="v">
                      <p:oleObj spid="_x0000_s18848" name="Equation" r:id="rId23" imgW="215640" imgH="228600" progId="Equation.DSMT4">
                        <p:embed/>
                      </p:oleObj>
                    </mc:Choice>
                    <mc:Fallback>
                      <p:oleObj name="Equation" r:id="rId23" imgW="215640" imgH="228600" progId="Equation.DSMT4">
                        <p:embed/>
                        <p:pic>
                          <p:nvPicPr>
                            <p:cNvPr id="0" name="Object 1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80" y="1845"/>
                              <a:ext cx="193"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8" name="Oval 74"/>
              <p:cNvSpPr>
                <a:spLocks noChangeArrowheads="1"/>
              </p:cNvSpPr>
              <p:nvPr/>
            </p:nvSpPr>
            <p:spPr bwMode="auto">
              <a:xfrm>
                <a:off x="2400300" y="1828800"/>
                <a:ext cx="1431925" cy="1417637"/>
              </a:xfrm>
              <a:prstGeom prst="ellipse">
                <a:avLst/>
              </a:prstGeom>
              <a:noFill/>
              <a:ln w="63500" algn="ctr">
                <a:solidFill>
                  <a:srgbClr val="FF0000"/>
                </a:solidFill>
                <a:round/>
                <a:headEnd/>
                <a:tailEnd type="triangle" w="med" len="med"/>
              </a:ln>
            </p:spPr>
            <p:txBody>
              <a:bodyPr/>
              <a:lstStyle/>
              <a:p>
                <a:pPr algn="ctr"/>
                <a:endParaRPr lang="en-US"/>
              </a:p>
            </p:txBody>
          </p:sp>
          <p:sp>
            <p:nvSpPr>
              <p:cNvPr id="79" name="Minus 78"/>
              <p:cNvSpPr/>
              <p:nvPr/>
            </p:nvSpPr>
            <p:spPr bwMode="auto">
              <a:xfrm rot="5400000">
                <a:off x="3282732" y="2119308"/>
                <a:ext cx="412750" cy="266711"/>
              </a:xfrm>
              <a:prstGeom prst="mathMinus">
                <a:avLst/>
              </a:prstGeom>
              <a:solidFill>
                <a:srgbClr val="002060"/>
              </a:solidFill>
              <a:ln w="9525" cap="flat" cmpd="sng" algn="ctr">
                <a:solidFill>
                  <a:srgbClr val="33CC33"/>
                </a:solidFill>
                <a:prstDash val="solid"/>
                <a:round/>
                <a:headEnd type="none" w="med" len="med"/>
                <a:tailEnd type="triangle" w="med" len="med"/>
              </a:ln>
              <a:effectLst/>
            </p:spPr>
            <p:txBody>
              <a:bodyPr/>
              <a:lstStyle/>
              <a:p>
                <a:pPr algn="ctr">
                  <a:defRPr/>
                </a:pPr>
                <a:endParaRPr lang="en-US"/>
              </a:p>
            </p:txBody>
          </p:sp>
          <p:sp>
            <p:nvSpPr>
              <p:cNvPr id="80" name="Minus 79"/>
              <p:cNvSpPr/>
              <p:nvPr/>
            </p:nvSpPr>
            <p:spPr bwMode="auto">
              <a:xfrm rot="5400000">
                <a:off x="2441322" y="2587620"/>
                <a:ext cx="412750" cy="266711"/>
              </a:xfrm>
              <a:prstGeom prst="mathMinus">
                <a:avLst/>
              </a:prstGeom>
              <a:solidFill>
                <a:srgbClr val="002060"/>
              </a:solidFill>
              <a:ln w="9525" cap="flat" cmpd="sng" algn="ctr">
                <a:solidFill>
                  <a:srgbClr val="33CC33"/>
                </a:solidFill>
                <a:prstDash val="solid"/>
                <a:round/>
                <a:headEnd type="none" w="med" len="med"/>
                <a:tailEnd type="triangle" w="med" len="med"/>
              </a:ln>
              <a:effectLst/>
            </p:spPr>
            <p:txBody>
              <a:bodyPr/>
              <a:lstStyle/>
              <a:p>
                <a:pPr algn="ctr">
                  <a:defRPr/>
                </a:pPr>
                <a:endParaRPr lang="en-US"/>
              </a:p>
            </p:txBody>
          </p:sp>
        </p:grpSp>
      </p:gr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5" name="Slide Number Placeholder 5"/>
          <p:cNvSpPr>
            <a:spLocks noGrp="1"/>
          </p:cNvSpPr>
          <p:nvPr>
            <p:ph type="sldNum" sz="quarter" idx="12"/>
          </p:nvPr>
        </p:nvSpPr>
        <p:spPr>
          <a:noFill/>
        </p:spPr>
        <p:txBody>
          <a:bodyPr/>
          <a:lstStyle/>
          <a:p>
            <a:r>
              <a:rPr lang="en-US" altLang="zh-CN" smtClean="0">
                <a:cs typeface="Arial" charset="0"/>
              </a:rPr>
              <a:t>3-</a:t>
            </a:r>
            <a:fld id="{1BF8B548-4BAD-4DB8-B1AD-0E32810E52AC}" type="slidenum">
              <a:rPr lang="en-US" altLang="zh-CN" smtClean="0">
                <a:cs typeface="Arial" charset="0"/>
              </a:rPr>
              <a:pPr/>
              <a:t>28</a:t>
            </a:fld>
            <a:endParaRPr lang="en-US" altLang="zh-CN" smtClean="0">
              <a:cs typeface="Arial" charset="0"/>
            </a:endParaRPr>
          </a:p>
        </p:txBody>
      </p:sp>
      <p:sp>
        <p:nvSpPr>
          <p:cNvPr id="18446" name="Rectangle 2"/>
          <p:cNvSpPr>
            <a:spLocks noGrp="1" noChangeArrowheads="1"/>
          </p:cNvSpPr>
          <p:nvPr>
            <p:ph type="title"/>
          </p:nvPr>
        </p:nvSpPr>
        <p:spPr/>
        <p:txBody>
          <a:bodyPr/>
          <a:lstStyle/>
          <a:p>
            <a:pPr eaLnBrk="1" hangingPunct="1"/>
            <a:r>
              <a:rPr lang="en-US" altLang="zh-CN" dirty="0" smtClean="0">
                <a:ea typeface="宋体" pitchFamily="2" charset="-122"/>
              </a:rPr>
              <a:t>Global Balance Equations—Form 2</a:t>
            </a:r>
          </a:p>
        </p:txBody>
      </p:sp>
      <p:sp>
        <p:nvSpPr>
          <p:cNvPr id="18447" name="Rectangle 3"/>
          <p:cNvSpPr>
            <a:spLocks noGrp="1" noChangeArrowheads="1"/>
          </p:cNvSpPr>
          <p:nvPr>
            <p:ph type="body" idx="1"/>
          </p:nvPr>
        </p:nvSpPr>
        <p:spPr>
          <a:xfrm>
            <a:off x="1093788" y="1676400"/>
            <a:ext cx="7772400" cy="4710113"/>
          </a:xfrm>
        </p:spPr>
        <p:txBody>
          <a:bodyPr/>
          <a:lstStyle/>
          <a:p>
            <a:pPr eaLnBrk="1" hangingPunct="1">
              <a:lnSpc>
                <a:spcPct val="90000"/>
              </a:lnSpc>
            </a:pPr>
            <a:endParaRPr lang="en-US" altLang="zh-CN" dirty="0" smtClean="0">
              <a:ea typeface="宋体" pitchFamily="2" charset="-122"/>
            </a:endParaRPr>
          </a:p>
          <a:p>
            <a:pPr eaLnBrk="1" hangingPunct="1">
              <a:lnSpc>
                <a:spcPct val="90000"/>
              </a:lnSpc>
            </a:pPr>
            <a:endParaRPr lang="en-US" altLang="zh-CN" dirty="0" smtClean="0">
              <a:ea typeface="宋体" pitchFamily="2" charset="-122"/>
            </a:endParaRPr>
          </a:p>
          <a:p>
            <a:pPr eaLnBrk="1" hangingPunct="1">
              <a:lnSpc>
                <a:spcPct val="90000"/>
              </a:lnSpc>
            </a:pPr>
            <a:endParaRPr lang="en-US" altLang="zh-CN" dirty="0" smtClean="0">
              <a:ea typeface="宋体" pitchFamily="2" charset="-122"/>
            </a:endParaRPr>
          </a:p>
          <a:p>
            <a:pPr eaLnBrk="1" hangingPunct="1">
              <a:lnSpc>
                <a:spcPct val="90000"/>
              </a:lnSpc>
            </a:pPr>
            <a:endParaRPr lang="en-US" altLang="zh-CN" dirty="0" smtClean="0">
              <a:ea typeface="宋体" pitchFamily="2" charset="-122"/>
            </a:endParaRPr>
          </a:p>
          <a:p>
            <a:pPr eaLnBrk="1" hangingPunct="1">
              <a:lnSpc>
                <a:spcPct val="90000"/>
              </a:lnSpc>
            </a:pPr>
            <a:r>
              <a:rPr lang="en-US" altLang="zh-CN" dirty="0" smtClean="0">
                <a:ea typeface="宋体" pitchFamily="2" charset="-122"/>
              </a:rPr>
              <a:t>Form 2:</a:t>
            </a:r>
          </a:p>
          <a:p>
            <a:pPr eaLnBrk="1" hangingPunct="1">
              <a:lnSpc>
                <a:spcPct val="90000"/>
              </a:lnSpc>
            </a:pPr>
            <a:endParaRPr lang="en-US" altLang="zh-CN" dirty="0" smtClean="0">
              <a:ea typeface="宋体" pitchFamily="2" charset="-122"/>
            </a:endParaRPr>
          </a:p>
          <a:p>
            <a:pPr eaLnBrk="1" hangingPunct="1">
              <a:lnSpc>
                <a:spcPct val="90000"/>
              </a:lnSpc>
            </a:pPr>
            <a:endParaRPr lang="en-US" altLang="zh-CN" dirty="0" smtClean="0">
              <a:ea typeface="宋体" pitchFamily="2" charset="-122"/>
            </a:endParaRPr>
          </a:p>
          <a:p>
            <a:pPr eaLnBrk="1" hangingPunct="1">
              <a:lnSpc>
                <a:spcPct val="90000"/>
              </a:lnSpc>
            </a:pPr>
            <a:r>
              <a:rPr lang="en-US" altLang="zh-CN" dirty="0" smtClean="0">
                <a:ea typeface="宋体" pitchFamily="2" charset="-122"/>
              </a:rPr>
              <a:t>        is the frequency of transitions from </a:t>
            </a:r>
            <a:r>
              <a:rPr lang="en-US" altLang="zh-CN" sz="2800" i="1" dirty="0" smtClean="0">
                <a:latin typeface="Times New Roman" pitchFamily="18" charset="0"/>
                <a:ea typeface="宋体" pitchFamily="2" charset="-122"/>
              </a:rPr>
              <a:t>j</a:t>
            </a:r>
            <a:r>
              <a:rPr lang="en-US" altLang="zh-CN" dirty="0" smtClean="0">
                <a:ea typeface="宋体" pitchFamily="2" charset="-122"/>
              </a:rPr>
              <a:t> to </a:t>
            </a:r>
            <a:r>
              <a:rPr lang="en-US" altLang="zh-CN" sz="2800" i="1" dirty="0" err="1" smtClean="0">
                <a:latin typeface="Times New Roman" pitchFamily="18" charset="0"/>
                <a:ea typeface="宋体" pitchFamily="2" charset="-122"/>
              </a:rPr>
              <a:t>i</a:t>
            </a:r>
            <a:r>
              <a:rPr lang="en-US" altLang="zh-CN" sz="2800" i="1" dirty="0" smtClean="0">
                <a:latin typeface="Times New Roman" pitchFamily="18" charset="0"/>
                <a:ea typeface="宋体" pitchFamily="2" charset="-122"/>
              </a:rPr>
              <a:t>. </a:t>
            </a:r>
            <a:r>
              <a:rPr lang="en-US" altLang="zh-CN" dirty="0" smtClean="0">
                <a:ea typeface="宋体" pitchFamily="2" charset="-122"/>
              </a:rPr>
              <a:t>Form 2 states that  when the system is in the steady state, we have</a:t>
            </a:r>
          </a:p>
          <a:p>
            <a:pPr eaLnBrk="1" hangingPunct="1">
              <a:lnSpc>
                <a:spcPct val="90000"/>
              </a:lnSpc>
            </a:pPr>
            <a:endParaRPr lang="en-US" altLang="zh-CN" sz="2800" i="1" dirty="0" smtClean="0">
              <a:latin typeface="Times New Roman" pitchFamily="18" charset="0"/>
              <a:ea typeface="宋体" pitchFamily="2" charset="-122"/>
            </a:endParaRPr>
          </a:p>
          <a:p>
            <a:pPr eaLnBrk="1" hangingPunct="1">
              <a:lnSpc>
                <a:spcPct val="90000"/>
              </a:lnSpc>
            </a:pPr>
            <a:endParaRPr lang="en-US" altLang="zh-CN" dirty="0" smtClean="0">
              <a:ea typeface="宋体" pitchFamily="2" charset="-122"/>
            </a:endParaRPr>
          </a:p>
          <a:p>
            <a:pPr eaLnBrk="1" hangingPunct="1">
              <a:lnSpc>
                <a:spcPct val="90000"/>
              </a:lnSpc>
            </a:pPr>
            <a:endParaRPr lang="en-US" altLang="zh-CN" dirty="0" smtClean="0">
              <a:ea typeface="宋体" pitchFamily="2" charset="-122"/>
            </a:endParaRPr>
          </a:p>
        </p:txBody>
      </p:sp>
      <p:graphicFrame>
        <p:nvGraphicFramePr>
          <p:cNvPr id="18435" name="Object 5"/>
          <p:cNvGraphicFramePr>
            <a:graphicFrameLocks noChangeAspect="1"/>
          </p:cNvGraphicFramePr>
          <p:nvPr/>
        </p:nvGraphicFramePr>
        <p:xfrm>
          <a:off x="1461617" y="4542745"/>
          <a:ext cx="652463" cy="482600"/>
        </p:xfrm>
        <a:graphic>
          <a:graphicData uri="http://schemas.openxmlformats.org/presentationml/2006/ole">
            <mc:AlternateContent xmlns:mc="http://schemas.openxmlformats.org/markup-compatibility/2006">
              <mc:Choice xmlns:v="urn:schemas-microsoft-com:vml" Requires="v">
                <p:oleObj spid="_x0000_s86423" name="Equation" r:id="rId3" imgW="330120" imgH="241200" progId="Equation.DSMT4">
                  <p:embed/>
                </p:oleObj>
              </mc:Choice>
              <mc:Fallback>
                <p:oleObj name="Equation" r:id="rId3" imgW="330120" imgH="241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1617" y="4542745"/>
                        <a:ext cx="652463"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6" name="Object 6"/>
          <p:cNvGraphicFramePr>
            <a:graphicFrameLocks noChangeAspect="1"/>
          </p:cNvGraphicFramePr>
          <p:nvPr/>
        </p:nvGraphicFramePr>
        <p:xfrm>
          <a:off x="1848805" y="5694363"/>
          <a:ext cx="5641975" cy="831850"/>
        </p:xfrm>
        <a:graphic>
          <a:graphicData uri="http://schemas.openxmlformats.org/presentationml/2006/ole">
            <mc:AlternateContent xmlns:mc="http://schemas.openxmlformats.org/markup-compatibility/2006">
              <mc:Choice xmlns:v="urn:schemas-microsoft-com:vml" Requires="v">
                <p:oleObj spid="_x0000_s86424" name="Equation" r:id="rId5" imgW="3098520" imgH="457200" progId="Equation.DSMT4">
                  <p:embed/>
                </p:oleObj>
              </mc:Choice>
              <mc:Fallback>
                <p:oleObj name="Equation" r:id="rId5" imgW="3098520" imgH="4572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8805" y="5694363"/>
                        <a:ext cx="5641975"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2" name="Group 5"/>
          <p:cNvGrpSpPr>
            <a:grpSpLocks/>
          </p:cNvGrpSpPr>
          <p:nvPr/>
        </p:nvGrpSpPr>
        <p:grpSpPr bwMode="auto">
          <a:xfrm>
            <a:off x="908935" y="1585560"/>
            <a:ext cx="7772400" cy="1600200"/>
            <a:chOff x="676056" y="4827494"/>
            <a:chExt cx="7771130" cy="1600200"/>
          </a:xfrm>
        </p:grpSpPr>
        <p:sp>
          <p:nvSpPr>
            <p:cNvPr id="74" name="Rectangle 6"/>
            <p:cNvSpPr>
              <a:spLocks noChangeArrowheads="1"/>
            </p:cNvSpPr>
            <p:nvPr/>
          </p:nvSpPr>
          <p:spPr bwMode="auto">
            <a:xfrm>
              <a:off x="676056" y="4827494"/>
              <a:ext cx="7771130" cy="1600200"/>
            </a:xfrm>
            <a:prstGeom prst="rect">
              <a:avLst/>
            </a:prstGeom>
            <a:solidFill>
              <a:srgbClr val="BEF4FA"/>
            </a:solidFill>
            <a:ln w="9525" algn="ctr">
              <a:solidFill>
                <a:schemeClr val="tx1"/>
              </a:solidFill>
              <a:round/>
              <a:headEnd/>
              <a:tailEnd type="triangle" w="med" len="med"/>
            </a:ln>
          </p:spPr>
          <p:txBody>
            <a:bodyPr/>
            <a:lstStyle/>
            <a:p>
              <a:pPr algn="ctr"/>
              <a:endParaRPr lang="en-US"/>
            </a:p>
          </p:txBody>
        </p:sp>
        <p:grpSp>
          <p:nvGrpSpPr>
            <p:cNvPr id="75" name="Group 135"/>
            <p:cNvGrpSpPr>
              <a:grpSpLocks/>
            </p:cNvGrpSpPr>
            <p:nvPr/>
          </p:nvGrpSpPr>
          <p:grpSpPr bwMode="auto">
            <a:xfrm>
              <a:off x="802415" y="4876800"/>
              <a:ext cx="7541471" cy="1493838"/>
              <a:chOff x="457200" y="3962400"/>
              <a:chExt cx="8013360" cy="1608137"/>
            </a:xfrm>
          </p:grpSpPr>
          <p:grpSp>
            <p:nvGrpSpPr>
              <p:cNvPr id="76" name="Group 125"/>
              <p:cNvGrpSpPr>
                <a:grpSpLocks/>
              </p:cNvGrpSpPr>
              <p:nvPr/>
            </p:nvGrpSpPr>
            <p:grpSpPr bwMode="auto">
              <a:xfrm>
                <a:off x="923607" y="4114804"/>
                <a:ext cx="7546953" cy="1420817"/>
                <a:chOff x="679" y="1168"/>
                <a:chExt cx="4754" cy="895"/>
              </a:xfrm>
            </p:grpSpPr>
            <p:sp>
              <p:nvSpPr>
                <p:cNvPr id="88" name="Arc 58"/>
                <p:cNvSpPr>
                  <a:spLocks noChangeAspect="1"/>
                </p:cNvSpPr>
                <p:nvPr/>
              </p:nvSpPr>
              <p:spPr bwMode="auto">
                <a:xfrm rot="7511688" flipV="1">
                  <a:off x="776" y="1680"/>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sp>
              <p:nvSpPr>
                <p:cNvPr id="89" name="Arc 59"/>
                <p:cNvSpPr>
                  <a:spLocks noChangeAspect="1"/>
                </p:cNvSpPr>
                <p:nvPr/>
              </p:nvSpPr>
              <p:spPr bwMode="auto">
                <a:xfrm rot="7511688" flipV="1">
                  <a:off x="1784" y="1680"/>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sp>
              <p:nvSpPr>
                <p:cNvPr id="90" name="Arc 60"/>
                <p:cNvSpPr>
                  <a:spLocks noChangeAspect="1"/>
                </p:cNvSpPr>
                <p:nvPr/>
              </p:nvSpPr>
              <p:spPr bwMode="auto">
                <a:xfrm rot="7511688" flipV="1">
                  <a:off x="2744" y="1680"/>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sp>
              <p:nvSpPr>
                <p:cNvPr id="93" name="Arc 61"/>
                <p:cNvSpPr>
                  <a:spLocks noChangeAspect="1"/>
                </p:cNvSpPr>
                <p:nvPr/>
              </p:nvSpPr>
              <p:spPr bwMode="auto">
                <a:xfrm rot="7511688" flipV="1">
                  <a:off x="3752" y="1680"/>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sp>
              <p:nvSpPr>
                <p:cNvPr id="98" name="Arc 62"/>
                <p:cNvSpPr>
                  <a:spLocks noChangeAspect="1"/>
                </p:cNvSpPr>
                <p:nvPr/>
              </p:nvSpPr>
              <p:spPr bwMode="auto">
                <a:xfrm rot="7511688" flipV="1">
                  <a:off x="4760" y="1680"/>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grpSp>
              <p:nvGrpSpPr>
                <p:cNvPr id="113" name="Group 114"/>
                <p:cNvGrpSpPr>
                  <a:grpSpLocks/>
                </p:cNvGrpSpPr>
                <p:nvPr/>
              </p:nvGrpSpPr>
              <p:grpSpPr bwMode="auto">
                <a:xfrm flipV="1">
                  <a:off x="5135" y="1379"/>
                  <a:ext cx="298" cy="371"/>
                  <a:chOff x="5135" y="1379"/>
                  <a:chExt cx="298" cy="371"/>
                </a:xfrm>
              </p:grpSpPr>
              <p:sp>
                <p:nvSpPr>
                  <p:cNvPr id="180" name="Line 66"/>
                  <p:cNvSpPr>
                    <a:spLocks noChangeAspect="1" noChangeShapeType="1"/>
                  </p:cNvSpPr>
                  <p:nvPr/>
                </p:nvSpPr>
                <p:spPr bwMode="auto">
                  <a:xfrm rot="-639349" flipH="1" flipV="1">
                    <a:off x="5135" y="1379"/>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181" name="Line 68"/>
                  <p:cNvSpPr>
                    <a:spLocks noChangeAspect="1" noChangeShapeType="1"/>
                  </p:cNvSpPr>
                  <p:nvPr/>
                </p:nvSpPr>
                <p:spPr bwMode="auto">
                  <a:xfrm rot="634488">
                    <a:off x="5161" y="1750"/>
                    <a:ext cx="86" cy="0"/>
                  </a:xfrm>
                  <a:prstGeom prst="line">
                    <a:avLst/>
                  </a:prstGeom>
                  <a:noFill/>
                  <a:ln w="9525">
                    <a:solidFill>
                      <a:srgbClr val="0000CC"/>
                    </a:solidFill>
                    <a:round/>
                    <a:headEnd/>
                    <a:tailEnd type="triangle" w="med" len="lg"/>
                  </a:ln>
                </p:spPr>
                <p:txBody>
                  <a:bodyPr anchor="ctr">
                    <a:spAutoFit/>
                  </a:bodyPr>
                  <a:lstStyle/>
                  <a:p>
                    <a:endParaRPr lang="en-US"/>
                  </a:p>
                </p:txBody>
              </p:sp>
              <p:grpSp>
                <p:nvGrpSpPr>
                  <p:cNvPr id="182" name="Group 69"/>
                  <p:cNvGrpSpPr>
                    <a:grpSpLocks noChangeAspect="1"/>
                  </p:cNvGrpSpPr>
                  <p:nvPr/>
                </p:nvGrpSpPr>
                <p:grpSpPr bwMode="auto">
                  <a:xfrm>
                    <a:off x="5218" y="1548"/>
                    <a:ext cx="215" cy="44"/>
                    <a:chOff x="2928" y="3264"/>
                    <a:chExt cx="240" cy="48"/>
                  </a:xfrm>
                </p:grpSpPr>
                <p:sp>
                  <p:nvSpPr>
                    <p:cNvPr id="183" name="Oval 70"/>
                    <p:cNvSpPr>
                      <a:spLocks noChangeAspect="1" noChangeArrowheads="1"/>
                    </p:cNvSpPr>
                    <p:nvPr/>
                  </p:nvSpPr>
                  <p:spPr bwMode="auto">
                    <a:xfrm>
                      <a:off x="2928"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184" name="Oval 71"/>
                    <p:cNvSpPr>
                      <a:spLocks noChangeAspect="1" noChangeArrowheads="1"/>
                    </p:cNvSpPr>
                    <p:nvPr/>
                  </p:nvSpPr>
                  <p:spPr bwMode="auto">
                    <a:xfrm>
                      <a:off x="3024"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185" name="Oval 72"/>
                    <p:cNvSpPr>
                      <a:spLocks noChangeAspect="1" noChangeArrowheads="1"/>
                    </p:cNvSpPr>
                    <p:nvPr/>
                  </p:nvSpPr>
                  <p:spPr bwMode="auto">
                    <a:xfrm>
                      <a:off x="3120"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grpSp>
            </p:grpSp>
            <p:grpSp>
              <p:nvGrpSpPr>
                <p:cNvPr id="120" name="Group 111"/>
                <p:cNvGrpSpPr>
                  <a:grpSpLocks/>
                </p:cNvGrpSpPr>
                <p:nvPr/>
              </p:nvGrpSpPr>
              <p:grpSpPr bwMode="auto">
                <a:xfrm flipV="1">
                  <a:off x="1932" y="1368"/>
                  <a:ext cx="821" cy="390"/>
                  <a:chOff x="1932" y="1368"/>
                  <a:chExt cx="821" cy="390"/>
                </a:xfrm>
              </p:grpSpPr>
              <p:sp>
                <p:nvSpPr>
                  <p:cNvPr id="177" name="Oval 73"/>
                  <p:cNvSpPr>
                    <a:spLocks noChangeAspect="1" noChangeArrowheads="1"/>
                  </p:cNvSpPr>
                  <p:nvPr/>
                </p:nvSpPr>
                <p:spPr bwMode="auto">
                  <a:xfrm>
                    <a:off x="1932" y="1368"/>
                    <a:ext cx="821"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178" name="Line 74"/>
                  <p:cNvSpPr>
                    <a:spLocks noChangeAspect="1" noChangeShapeType="1"/>
                  </p:cNvSpPr>
                  <p:nvPr/>
                </p:nvSpPr>
                <p:spPr bwMode="auto">
                  <a:xfrm>
                    <a:off x="2309" y="1758"/>
                    <a:ext cx="86"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179" name="Line 75"/>
                  <p:cNvSpPr>
                    <a:spLocks noChangeAspect="1" noChangeShapeType="1"/>
                  </p:cNvSpPr>
                  <p:nvPr/>
                </p:nvSpPr>
                <p:spPr bwMode="auto">
                  <a:xfrm flipH="1" flipV="1">
                    <a:off x="2278" y="1368"/>
                    <a:ext cx="86" cy="0"/>
                  </a:xfrm>
                  <a:prstGeom prst="line">
                    <a:avLst/>
                  </a:prstGeom>
                  <a:noFill/>
                  <a:ln w="9525">
                    <a:solidFill>
                      <a:srgbClr val="0000CC"/>
                    </a:solidFill>
                    <a:round/>
                    <a:headEnd/>
                    <a:tailEnd type="triangle" w="med" len="lg"/>
                  </a:ln>
                </p:spPr>
                <p:txBody>
                  <a:bodyPr anchor="ctr">
                    <a:spAutoFit/>
                  </a:bodyPr>
                  <a:lstStyle/>
                  <a:p>
                    <a:endParaRPr lang="en-US"/>
                  </a:p>
                </p:txBody>
              </p:sp>
            </p:grpSp>
            <p:grpSp>
              <p:nvGrpSpPr>
                <p:cNvPr id="121" name="Group 110"/>
                <p:cNvGrpSpPr>
                  <a:grpSpLocks/>
                </p:cNvGrpSpPr>
                <p:nvPr/>
              </p:nvGrpSpPr>
              <p:grpSpPr bwMode="auto">
                <a:xfrm flipV="1">
                  <a:off x="938" y="1368"/>
                  <a:ext cx="822" cy="390"/>
                  <a:chOff x="938" y="1368"/>
                  <a:chExt cx="822" cy="390"/>
                </a:xfrm>
              </p:grpSpPr>
              <p:sp>
                <p:nvSpPr>
                  <p:cNvPr id="174" name="Oval 78"/>
                  <p:cNvSpPr>
                    <a:spLocks noChangeAspect="1" noChangeArrowheads="1"/>
                  </p:cNvSpPr>
                  <p:nvPr/>
                </p:nvSpPr>
                <p:spPr bwMode="auto">
                  <a:xfrm>
                    <a:off x="938" y="1368"/>
                    <a:ext cx="822"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175" name="Line 79"/>
                  <p:cNvSpPr>
                    <a:spLocks noChangeAspect="1" noChangeShapeType="1"/>
                  </p:cNvSpPr>
                  <p:nvPr/>
                </p:nvSpPr>
                <p:spPr bwMode="auto">
                  <a:xfrm>
                    <a:off x="1315" y="1758"/>
                    <a:ext cx="86"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176" name="Line 80"/>
                  <p:cNvSpPr>
                    <a:spLocks noChangeAspect="1" noChangeShapeType="1"/>
                  </p:cNvSpPr>
                  <p:nvPr/>
                </p:nvSpPr>
                <p:spPr bwMode="auto">
                  <a:xfrm flipH="1" flipV="1">
                    <a:off x="1284" y="1368"/>
                    <a:ext cx="87" cy="0"/>
                  </a:xfrm>
                  <a:prstGeom prst="line">
                    <a:avLst/>
                  </a:prstGeom>
                  <a:noFill/>
                  <a:ln w="9525">
                    <a:solidFill>
                      <a:srgbClr val="0000CC"/>
                    </a:solidFill>
                    <a:round/>
                    <a:headEnd/>
                    <a:tailEnd type="triangle" w="med" len="lg"/>
                  </a:ln>
                </p:spPr>
                <p:txBody>
                  <a:bodyPr anchor="ctr">
                    <a:spAutoFit/>
                  </a:bodyPr>
                  <a:lstStyle/>
                  <a:p>
                    <a:endParaRPr lang="en-US"/>
                  </a:p>
                </p:txBody>
              </p:sp>
            </p:grpSp>
            <p:grpSp>
              <p:nvGrpSpPr>
                <p:cNvPr id="134" name="Group 81"/>
                <p:cNvGrpSpPr>
                  <a:grpSpLocks noChangeAspect="1"/>
                </p:cNvGrpSpPr>
                <p:nvPr/>
              </p:nvGrpSpPr>
              <p:grpSpPr bwMode="auto">
                <a:xfrm>
                  <a:off x="679" y="1411"/>
                  <a:ext cx="1341" cy="304"/>
                  <a:chOff x="912" y="1056"/>
                  <a:chExt cx="1488" cy="336"/>
                </a:xfrm>
              </p:grpSpPr>
              <p:grpSp>
                <p:nvGrpSpPr>
                  <p:cNvPr id="168" name="Group 82"/>
                  <p:cNvGrpSpPr>
                    <a:grpSpLocks noChangeAspect="1"/>
                  </p:cNvGrpSpPr>
                  <p:nvPr/>
                </p:nvGrpSpPr>
                <p:grpSpPr bwMode="auto">
                  <a:xfrm>
                    <a:off x="912" y="1056"/>
                    <a:ext cx="384" cy="336"/>
                    <a:chOff x="1248" y="1776"/>
                    <a:chExt cx="384" cy="336"/>
                  </a:xfrm>
                </p:grpSpPr>
                <p:sp>
                  <p:nvSpPr>
                    <p:cNvPr id="172" name="Oval 83"/>
                    <p:cNvSpPr>
                      <a:spLocks noChangeAspect="1" noChangeArrowheads="1"/>
                    </p:cNvSpPr>
                    <p:nvPr/>
                  </p:nvSpPr>
                  <p:spPr bwMode="auto">
                    <a:xfrm>
                      <a:off x="1248" y="1776"/>
                      <a:ext cx="384" cy="336"/>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173" name="Text Box 84"/>
                    <p:cNvSpPr txBox="1">
                      <a:spLocks noChangeAspect="1" noChangeArrowheads="1"/>
                    </p:cNvSpPr>
                    <p:nvPr/>
                  </p:nvSpPr>
                  <p:spPr bwMode="auto">
                    <a:xfrm>
                      <a:off x="1331" y="1806"/>
                      <a:ext cx="218" cy="276"/>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a:solidFill>
                            <a:srgbClr val="000000"/>
                          </a:solidFill>
                          <a:latin typeface="Times New Roman" pitchFamily="18" charset="0"/>
                          <a:ea typeface="宋体" pitchFamily="2" charset="-122"/>
                        </a:rPr>
                        <a:t>0</a:t>
                      </a:r>
                    </a:p>
                  </p:txBody>
                </p:sp>
              </p:grpSp>
              <p:grpSp>
                <p:nvGrpSpPr>
                  <p:cNvPr id="169" name="Group 85"/>
                  <p:cNvGrpSpPr>
                    <a:grpSpLocks noChangeAspect="1"/>
                  </p:cNvGrpSpPr>
                  <p:nvPr/>
                </p:nvGrpSpPr>
                <p:grpSpPr bwMode="auto">
                  <a:xfrm>
                    <a:off x="2016" y="1056"/>
                    <a:ext cx="384" cy="336"/>
                    <a:chOff x="2016" y="1056"/>
                    <a:chExt cx="384" cy="336"/>
                  </a:xfrm>
                </p:grpSpPr>
                <p:sp>
                  <p:nvSpPr>
                    <p:cNvPr id="170" name="Oval 86"/>
                    <p:cNvSpPr>
                      <a:spLocks noChangeAspect="1" noChangeArrowheads="1"/>
                    </p:cNvSpPr>
                    <p:nvPr/>
                  </p:nvSpPr>
                  <p:spPr bwMode="auto">
                    <a:xfrm>
                      <a:off x="2016" y="1056"/>
                      <a:ext cx="384" cy="336"/>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171" name="Text Box 87"/>
                    <p:cNvSpPr txBox="1">
                      <a:spLocks noChangeAspect="1" noChangeArrowheads="1"/>
                    </p:cNvSpPr>
                    <p:nvPr/>
                  </p:nvSpPr>
                  <p:spPr bwMode="auto">
                    <a:xfrm>
                      <a:off x="2099" y="1086"/>
                      <a:ext cx="218" cy="276"/>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a:solidFill>
                            <a:srgbClr val="000000"/>
                          </a:solidFill>
                          <a:latin typeface="Times New Roman" pitchFamily="18" charset="0"/>
                          <a:ea typeface="宋体" pitchFamily="2" charset="-122"/>
                        </a:rPr>
                        <a:t>1</a:t>
                      </a:r>
                    </a:p>
                  </p:txBody>
                </p:sp>
              </p:grpSp>
            </p:grpSp>
            <p:grpSp>
              <p:nvGrpSpPr>
                <p:cNvPr id="138" name="Group 113"/>
                <p:cNvGrpSpPr>
                  <a:grpSpLocks/>
                </p:cNvGrpSpPr>
                <p:nvPr/>
              </p:nvGrpSpPr>
              <p:grpSpPr bwMode="auto">
                <a:xfrm flipV="1">
                  <a:off x="3920" y="1368"/>
                  <a:ext cx="821" cy="390"/>
                  <a:chOff x="3920" y="1368"/>
                  <a:chExt cx="821" cy="390"/>
                </a:xfrm>
              </p:grpSpPr>
              <p:sp>
                <p:nvSpPr>
                  <p:cNvPr id="165" name="Oval 88"/>
                  <p:cNvSpPr>
                    <a:spLocks noChangeAspect="1" noChangeArrowheads="1"/>
                  </p:cNvSpPr>
                  <p:nvPr/>
                </p:nvSpPr>
                <p:spPr bwMode="auto">
                  <a:xfrm>
                    <a:off x="3920" y="1368"/>
                    <a:ext cx="821"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166" name="Line 89"/>
                  <p:cNvSpPr>
                    <a:spLocks noChangeAspect="1" noChangeShapeType="1"/>
                  </p:cNvSpPr>
                  <p:nvPr/>
                </p:nvSpPr>
                <p:spPr bwMode="auto">
                  <a:xfrm>
                    <a:off x="4296" y="1758"/>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167" name="Line 90"/>
                  <p:cNvSpPr>
                    <a:spLocks noChangeAspect="1" noChangeShapeType="1"/>
                  </p:cNvSpPr>
                  <p:nvPr/>
                </p:nvSpPr>
                <p:spPr bwMode="auto">
                  <a:xfrm flipH="1" flipV="1">
                    <a:off x="4266" y="1368"/>
                    <a:ext cx="86" cy="0"/>
                  </a:xfrm>
                  <a:prstGeom prst="line">
                    <a:avLst/>
                  </a:prstGeom>
                  <a:noFill/>
                  <a:ln w="9525">
                    <a:solidFill>
                      <a:srgbClr val="0000CC"/>
                    </a:solidFill>
                    <a:round/>
                    <a:headEnd/>
                    <a:tailEnd type="triangle" w="med" len="lg"/>
                  </a:ln>
                </p:spPr>
                <p:txBody>
                  <a:bodyPr anchor="ctr">
                    <a:spAutoFit/>
                  </a:bodyPr>
                  <a:lstStyle/>
                  <a:p>
                    <a:endParaRPr lang="en-US"/>
                  </a:p>
                </p:txBody>
              </p:sp>
            </p:grpSp>
            <p:sp>
              <p:nvSpPr>
                <p:cNvPr id="139" name="Oval 91"/>
                <p:cNvSpPr>
                  <a:spLocks noChangeAspect="1" noChangeArrowheads="1"/>
                </p:cNvSpPr>
                <p:nvPr/>
              </p:nvSpPr>
              <p:spPr bwMode="auto">
                <a:xfrm>
                  <a:off x="4655" y="1412"/>
                  <a:ext cx="345" cy="302"/>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140" name="Text Box 92"/>
                <p:cNvSpPr txBox="1">
                  <a:spLocks noChangeAspect="1" noChangeArrowheads="1"/>
                </p:cNvSpPr>
                <p:nvPr/>
              </p:nvSpPr>
              <p:spPr bwMode="auto">
                <a:xfrm>
                  <a:off x="4645" y="1438"/>
                  <a:ext cx="366" cy="250"/>
                </a:xfrm>
                <a:prstGeom prst="rect">
                  <a:avLst/>
                </a:prstGeom>
                <a:noFill/>
                <a:ln w="9525">
                  <a:noFill/>
                  <a:miter lim="800000"/>
                  <a:headEnd/>
                  <a:tailEnd/>
                </a:ln>
              </p:spPr>
              <p:txBody>
                <a:bodyPr wrap="none" anchor="ctr">
                  <a:spAutoFit/>
                </a:bodyPr>
                <a:lstStyle/>
                <a:p>
                  <a:pPr algn="ctr" eaLnBrk="0" hangingPunct="0">
                    <a:spcBef>
                      <a:spcPct val="20000"/>
                    </a:spcBef>
                  </a:pPr>
                  <a:r>
                    <a:rPr lang="en-US" altLang="zh-CN" sz="2000" i="1">
                      <a:solidFill>
                        <a:srgbClr val="000000"/>
                      </a:solidFill>
                      <a:latin typeface="Times New Roman" pitchFamily="18" charset="0"/>
                      <a:ea typeface="宋体" pitchFamily="2" charset="-122"/>
                    </a:rPr>
                    <a:t>n</a:t>
                  </a:r>
                  <a:r>
                    <a:rPr lang="en-US" altLang="zh-CN" sz="2000">
                      <a:solidFill>
                        <a:srgbClr val="000000"/>
                      </a:solidFill>
                      <a:latin typeface="Times New Roman" pitchFamily="18" charset="0"/>
                      <a:ea typeface="宋体" pitchFamily="2" charset="-122"/>
                    </a:rPr>
                    <a:t>+1</a:t>
                  </a:r>
                </a:p>
              </p:txBody>
            </p:sp>
            <p:grpSp>
              <p:nvGrpSpPr>
                <p:cNvPr id="141" name="Group 112"/>
                <p:cNvGrpSpPr>
                  <a:grpSpLocks/>
                </p:cNvGrpSpPr>
                <p:nvPr/>
              </p:nvGrpSpPr>
              <p:grpSpPr bwMode="auto">
                <a:xfrm flipV="1">
                  <a:off x="2926" y="1325"/>
                  <a:ext cx="821" cy="476"/>
                  <a:chOff x="2926" y="1325"/>
                  <a:chExt cx="821" cy="476"/>
                </a:xfrm>
              </p:grpSpPr>
              <p:sp>
                <p:nvSpPr>
                  <p:cNvPr id="155" name="Oval 94"/>
                  <p:cNvSpPr>
                    <a:spLocks noChangeAspect="1" noChangeArrowheads="1"/>
                  </p:cNvSpPr>
                  <p:nvPr/>
                </p:nvSpPr>
                <p:spPr bwMode="auto">
                  <a:xfrm>
                    <a:off x="2926" y="1368"/>
                    <a:ext cx="821"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156" name="Line 95"/>
                  <p:cNvSpPr>
                    <a:spLocks noChangeAspect="1" noChangeShapeType="1"/>
                  </p:cNvSpPr>
                  <p:nvPr/>
                </p:nvSpPr>
                <p:spPr bwMode="auto">
                  <a:xfrm rot="-639349" flipH="1" flipV="1">
                    <a:off x="3147" y="1379"/>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157" name="Rectangle 96"/>
                  <p:cNvSpPr>
                    <a:spLocks noChangeAspect="1" noChangeArrowheads="1"/>
                  </p:cNvSpPr>
                  <p:nvPr/>
                </p:nvSpPr>
                <p:spPr bwMode="auto">
                  <a:xfrm>
                    <a:off x="3272" y="1325"/>
                    <a:ext cx="129" cy="476"/>
                  </a:xfrm>
                  <a:prstGeom prst="rect">
                    <a:avLst/>
                  </a:prstGeom>
                  <a:solidFill>
                    <a:srgbClr val="FFFFFF"/>
                  </a:solidFill>
                  <a:ln w="9525">
                    <a:solidFill>
                      <a:srgbClr val="FFFFFF"/>
                    </a:solidFill>
                    <a:miter lim="800000"/>
                    <a:headEnd/>
                    <a:tailEnd/>
                  </a:ln>
                </p:spPr>
                <p:txBody>
                  <a:bodyPr wrap="none" anchor="ctr">
                    <a:spAutoFit/>
                  </a:bodyPr>
                  <a:lstStyle/>
                  <a:p>
                    <a:pPr algn="ctr"/>
                    <a:endParaRPr lang="zh-CN" altLang="en-US">
                      <a:ea typeface="宋体" pitchFamily="2" charset="-122"/>
                    </a:endParaRPr>
                  </a:p>
                </p:txBody>
              </p:sp>
              <p:sp>
                <p:nvSpPr>
                  <p:cNvPr id="158" name="Line 97"/>
                  <p:cNvSpPr>
                    <a:spLocks noChangeAspect="1" noChangeShapeType="1"/>
                  </p:cNvSpPr>
                  <p:nvPr/>
                </p:nvSpPr>
                <p:spPr bwMode="auto">
                  <a:xfrm rot="634488">
                    <a:off x="3173" y="1751"/>
                    <a:ext cx="86"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159" name="Line 98"/>
                  <p:cNvSpPr>
                    <a:spLocks noChangeAspect="1" noChangeShapeType="1"/>
                  </p:cNvSpPr>
                  <p:nvPr/>
                </p:nvSpPr>
                <p:spPr bwMode="auto">
                  <a:xfrm rot="639349" flipH="1">
                    <a:off x="3412" y="1375"/>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160" name="Line 99"/>
                  <p:cNvSpPr>
                    <a:spLocks noChangeAspect="1" noChangeShapeType="1"/>
                  </p:cNvSpPr>
                  <p:nvPr/>
                </p:nvSpPr>
                <p:spPr bwMode="auto">
                  <a:xfrm rot="20965512" flipV="1">
                    <a:off x="3405" y="1751"/>
                    <a:ext cx="86" cy="0"/>
                  </a:xfrm>
                  <a:prstGeom prst="line">
                    <a:avLst/>
                  </a:prstGeom>
                  <a:noFill/>
                  <a:ln w="9525">
                    <a:solidFill>
                      <a:srgbClr val="0000CC"/>
                    </a:solidFill>
                    <a:round/>
                    <a:headEnd/>
                    <a:tailEnd type="triangle" w="med" len="lg"/>
                  </a:ln>
                </p:spPr>
                <p:txBody>
                  <a:bodyPr anchor="ctr">
                    <a:spAutoFit/>
                  </a:bodyPr>
                  <a:lstStyle/>
                  <a:p>
                    <a:endParaRPr lang="en-US"/>
                  </a:p>
                </p:txBody>
              </p:sp>
              <p:grpSp>
                <p:nvGrpSpPr>
                  <p:cNvPr id="161" name="Group 100"/>
                  <p:cNvGrpSpPr>
                    <a:grpSpLocks noChangeAspect="1"/>
                  </p:cNvGrpSpPr>
                  <p:nvPr/>
                </p:nvGrpSpPr>
                <p:grpSpPr bwMode="auto">
                  <a:xfrm>
                    <a:off x="3230" y="1549"/>
                    <a:ext cx="215" cy="43"/>
                    <a:chOff x="2928" y="3264"/>
                    <a:chExt cx="240" cy="48"/>
                  </a:xfrm>
                </p:grpSpPr>
                <p:sp>
                  <p:nvSpPr>
                    <p:cNvPr id="162" name="Oval 101"/>
                    <p:cNvSpPr>
                      <a:spLocks noChangeAspect="1" noChangeArrowheads="1"/>
                    </p:cNvSpPr>
                    <p:nvPr/>
                  </p:nvSpPr>
                  <p:spPr bwMode="auto">
                    <a:xfrm>
                      <a:off x="2928"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163" name="Oval 102"/>
                    <p:cNvSpPr>
                      <a:spLocks noChangeAspect="1" noChangeArrowheads="1"/>
                    </p:cNvSpPr>
                    <p:nvPr/>
                  </p:nvSpPr>
                  <p:spPr bwMode="auto">
                    <a:xfrm>
                      <a:off x="3024"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164" name="Oval 103"/>
                    <p:cNvSpPr>
                      <a:spLocks noChangeAspect="1" noChangeArrowheads="1"/>
                    </p:cNvSpPr>
                    <p:nvPr/>
                  </p:nvSpPr>
                  <p:spPr bwMode="auto">
                    <a:xfrm>
                      <a:off x="3120"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grpSp>
            </p:grpSp>
            <p:sp>
              <p:nvSpPr>
                <p:cNvPr id="142" name="Oval 105"/>
                <p:cNvSpPr>
                  <a:spLocks noChangeAspect="1" noChangeArrowheads="1"/>
                </p:cNvSpPr>
                <p:nvPr/>
              </p:nvSpPr>
              <p:spPr bwMode="auto">
                <a:xfrm>
                  <a:off x="3661" y="1412"/>
                  <a:ext cx="345" cy="302"/>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143" name="Text Box 106"/>
                <p:cNvSpPr txBox="1">
                  <a:spLocks noChangeAspect="1" noChangeArrowheads="1"/>
                </p:cNvSpPr>
                <p:nvPr/>
              </p:nvSpPr>
              <p:spPr bwMode="auto">
                <a:xfrm>
                  <a:off x="3736" y="1438"/>
                  <a:ext cx="196" cy="250"/>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i="1">
                      <a:solidFill>
                        <a:srgbClr val="000000"/>
                      </a:solidFill>
                      <a:latin typeface="Times New Roman" pitchFamily="18" charset="0"/>
                      <a:ea typeface="宋体" pitchFamily="2" charset="-122"/>
                    </a:rPr>
                    <a:t>n</a:t>
                  </a:r>
                </a:p>
              </p:txBody>
            </p:sp>
            <p:sp>
              <p:nvSpPr>
                <p:cNvPr id="144" name="Oval 108"/>
                <p:cNvSpPr>
                  <a:spLocks noChangeAspect="1" noChangeArrowheads="1"/>
                </p:cNvSpPr>
                <p:nvPr/>
              </p:nvSpPr>
              <p:spPr bwMode="auto">
                <a:xfrm>
                  <a:off x="2667" y="1412"/>
                  <a:ext cx="346" cy="302"/>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145" name="Text Box 109"/>
                <p:cNvSpPr txBox="1">
                  <a:spLocks noChangeAspect="1" noChangeArrowheads="1"/>
                </p:cNvSpPr>
                <p:nvPr/>
              </p:nvSpPr>
              <p:spPr bwMode="auto">
                <a:xfrm>
                  <a:off x="2742" y="1438"/>
                  <a:ext cx="196" cy="250"/>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a:solidFill>
                        <a:srgbClr val="000000"/>
                      </a:solidFill>
                      <a:latin typeface="Times New Roman" pitchFamily="18" charset="0"/>
                      <a:ea typeface="宋体" pitchFamily="2" charset="-122"/>
                    </a:rPr>
                    <a:t>2</a:t>
                  </a:r>
                </a:p>
              </p:txBody>
            </p:sp>
            <p:grpSp>
              <p:nvGrpSpPr>
                <p:cNvPr id="146" name="Group 120"/>
                <p:cNvGrpSpPr>
                  <a:grpSpLocks/>
                </p:cNvGrpSpPr>
                <p:nvPr/>
              </p:nvGrpSpPr>
              <p:grpSpPr bwMode="auto">
                <a:xfrm>
                  <a:off x="4171" y="1169"/>
                  <a:ext cx="299" cy="798"/>
                  <a:chOff x="4171" y="1169"/>
                  <a:chExt cx="299" cy="798"/>
                </a:xfrm>
              </p:grpSpPr>
              <p:graphicFrame>
                <p:nvGraphicFramePr>
                  <p:cNvPr id="153" name="Object 6"/>
                  <p:cNvGraphicFramePr>
                    <a:graphicFrameLocks noChangeAspect="1"/>
                  </p:cNvGraphicFramePr>
                  <p:nvPr/>
                </p:nvGraphicFramePr>
                <p:xfrm>
                  <a:off x="4171" y="1169"/>
                  <a:ext cx="299" cy="218"/>
                </p:xfrm>
                <a:graphic>
                  <a:graphicData uri="http://schemas.openxmlformats.org/presentationml/2006/ole">
                    <mc:AlternateContent xmlns:mc="http://schemas.openxmlformats.org/markup-compatibility/2006">
                      <mc:Choice xmlns:v="urn:schemas-microsoft-com:vml" Requires="v">
                        <p:oleObj spid="_x0000_s86425" name="Equation" r:id="rId7" imgW="330120" imgH="241200" progId="Equation.DSMT4">
                          <p:embed/>
                        </p:oleObj>
                      </mc:Choice>
                      <mc:Fallback>
                        <p:oleObj name="Equation" r:id="rId7" imgW="330120" imgH="241200" progId="Equation.DSMT4">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1" y="1169"/>
                                <a:ext cx="299" cy="2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4" name="Object 7"/>
                  <p:cNvGraphicFramePr>
                    <a:graphicFrameLocks noChangeAspect="1"/>
                  </p:cNvGraphicFramePr>
                  <p:nvPr/>
                </p:nvGraphicFramePr>
                <p:xfrm>
                  <a:off x="4173" y="1748"/>
                  <a:ext cx="297" cy="219"/>
                </p:xfrm>
                <a:graphic>
                  <a:graphicData uri="http://schemas.openxmlformats.org/presentationml/2006/ole">
                    <mc:AlternateContent xmlns:mc="http://schemas.openxmlformats.org/markup-compatibility/2006">
                      <mc:Choice xmlns:v="urn:schemas-microsoft-com:vml" Requires="v">
                        <p:oleObj spid="_x0000_s86426" name="Equation" r:id="rId9" imgW="330120" imgH="241200" progId="Equation.DSMT4">
                          <p:embed/>
                        </p:oleObj>
                      </mc:Choice>
                      <mc:Fallback>
                        <p:oleObj name="Equation" r:id="rId9" imgW="330120" imgH="2412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3" y="1748"/>
                                <a:ext cx="297"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47" name="Object 8"/>
                <p:cNvGraphicFramePr>
                  <a:graphicFrameLocks noChangeAspect="1"/>
                </p:cNvGraphicFramePr>
                <p:nvPr/>
              </p:nvGraphicFramePr>
              <p:xfrm>
                <a:off x="3792" y="1844"/>
                <a:ext cx="217" cy="219"/>
              </p:xfrm>
              <a:graphic>
                <a:graphicData uri="http://schemas.openxmlformats.org/presentationml/2006/ole">
                  <mc:AlternateContent xmlns:mc="http://schemas.openxmlformats.org/markup-compatibility/2006">
                    <mc:Choice xmlns:v="urn:schemas-microsoft-com:vml" Requires="v">
                      <p:oleObj spid="_x0000_s86427" name="Equation" r:id="rId11" imgW="241200" imgH="241200" progId="Equation.DSMT4">
                        <p:embed/>
                      </p:oleObj>
                    </mc:Choice>
                    <mc:Fallback>
                      <p:oleObj name="Equation" r:id="rId11" imgW="241200" imgH="24120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2" y="1844"/>
                              <a:ext cx="217"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 name="Object 9"/>
                <p:cNvGraphicFramePr>
                  <a:graphicFrameLocks noChangeAspect="1"/>
                </p:cNvGraphicFramePr>
                <p:nvPr/>
              </p:nvGraphicFramePr>
              <p:xfrm>
                <a:off x="3372" y="1748"/>
                <a:ext cx="297" cy="219"/>
              </p:xfrm>
              <a:graphic>
                <a:graphicData uri="http://schemas.openxmlformats.org/presentationml/2006/ole">
                  <mc:AlternateContent xmlns:mc="http://schemas.openxmlformats.org/markup-compatibility/2006">
                    <mc:Choice xmlns:v="urn:schemas-microsoft-com:vml" Requires="v">
                      <p:oleObj spid="_x0000_s86428" name="Equation" r:id="rId13" imgW="330120" imgH="241200" progId="Equation.DSMT4">
                        <p:embed/>
                      </p:oleObj>
                    </mc:Choice>
                    <mc:Fallback>
                      <p:oleObj name="Equation" r:id="rId13" imgW="330120" imgH="24120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72" y="1748"/>
                              <a:ext cx="297"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9" name="Object 10"/>
                <p:cNvGraphicFramePr>
                  <a:graphicFrameLocks noChangeAspect="1"/>
                </p:cNvGraphicFramePr>
                <p:nvPr/>
              </p:nvGraphicFramePr>
              <p:xfrm>
                <a:off x="3372" y="1168"/>
                <a:ext cx="297" cy="219"/>
              </p:xfrm>
              <a:graphic>
                <a:graphicData uri="http://schemas.openxmlformats.org/presentationml/2006/ole">
                  <mc:AlternateContent xmlns:mc="http://schemas.openxmlformats.org/markup-compatibility/2006">
                    <mc:Choice xmlns:v="urn:schemas-microsoft-com:vml" Requires="v">
                      <p:oleObj spid="_x0000_s86429" name="Equation" r:id="rId15" imgW="330120" imgH="241200" progId="Equation.DSMT4">
                        <p:embed/>
                      </p:oleObj>
                    </mc:Choice>
                    <mc:Fallback>
                      <p:oleObj name="Equation" r:id="rId15" imgW="330120" imgH="241200" progId="Equation.DSMT4">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72" y="1168"/>
                              <a:ext cx="297"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0" name="Object 11"/>
                <p:cNvGraphicFramePr>
                  <a:graphicFrameLocks noChangeAspect="1"/>
                </p:cNvGraphicFramePr>
                <p:nvPr/>
              </p:nvGraphicFramePr>
              <p:xfrm>
                <a:off x="1278" y="1170"/>
                <a:ext cx="184" cy="206"/>
              </p:xfrm>
              <a:graphic>
                <a:graphicData uri="http://schemas.openxmlformats.org/presentationml/2006/ole">
                  <mc:AlternateContent xmlns:mc="http://schemas.openxmlformats.org/markup-compatibility/2006">
                    <mc:Choice xmlns:v="urn:schemas-microsoft-com:vml" Requires="v">
                      <p:oleObj spid="_x0000_s86430" name="Equation" r:id="rId17" imgW="203040" imgH="228600" progId="Equation.DSMT4">
                        <p:embed/>
                      </p:oleObj>
                    </mc:Choice>
                    <mc:Fallback>
                      <p:oleObj name="Equation" r:id="rId17" imgW="203040" imgH="228600" progId="Equation.DSMT4">
                        <p:embed/>
                        <p:pic>
                          <p:nvPicPr>
                            <p:cNvPr id="0"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78" y="1170"/>
                              <a:ext cx="184" cy="2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1" name="Object 12"/>
                <p:cNvGraphicFramePr>
                  <a:graphicFrameLocks noChangeAspect="1"/>
                </p:cNvGraphicFramePr>
                <p:nvPr/>
              </p:nvGraphicFramePr>
              <p:xfrm>
                <a:off x="1280" y="1748"/>
                <a:ext cx="182" cy="208"/>
              </p:xfrm>
              <a:graphic>
                <a:graphicData uri="http://schemas.openxmlformats.org/presentationml/2006/ole">
                  <mc:AlternateContent xmlns:mc="http://schemas.openxmlformats.org/markup-compatibility/2006">
                    <mc:Choice xmlns:v="urn:schemas-microsoft-com:vml" Requires="v">
                      <p:oleObj spid="_x0000_s86431" name="Equation" r:id="rId19" imgW="203040" imgH="228600" progId="Equation.DSMT4">
                        <p:embed/>
                      </p:oleObj>
                    </mc:Choice>
                    <mc:Fallback>
                      <p:oleObj name="Equation" r:id="rId19" imgW="203040" imgH="228600" progId="Equation.DSMT4">
                        <p:embed/>
                        <p:pic>
                          <p:nvPicPr>
                            <p:cNvPr id="0"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80" y="1748"/>
                              <a:ext cx="182"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2" name="Object 13"/>
                <p:cNvGraphicFramePr>
                  <a:graphicFrameLocks noChangeAspect="1"/>
                </p:cNvGraphicFramePr>
                <p:nvPr/>
              </p:nvGraphicFramePr>
              <p:xfrm>
                <a:off x="780" y="1845"/>
                <a:ext cx="193" cy="208"/>
              </p:xfrm>
              <a:graphic>
                <a:graphicData uri="http://schemas.openxmlformats.org/presentationml/2006/ole">
                  <mc:AlternateContent xmlns:mc="http://schemas.openxmlformats.org/markup-compatibility/2006">
                    <mc:Choice xmlns:v="urn:schemas-microsoft-com:vml" Requires="v">
                      <p:oleObj spid="_x0000_s86432" name="Equation" r:id="rId21" imgW="215640" imgH="228600" progId="Equation.DSMT4">
                        <p:embed/>
                      </p:oleObj>
                    </mc:Choice>
                    <mc:Fallback>
                      <p:oleObj name="Equation" r:id="rId21" imgW="215640" imgH="228600" progId="Equation.DSMT4">
                        <p:embed/>
                        <p:pic>
                          <p:nvPicPr>
                            <p:cNvPr id="0" name="Object 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80" y="1845"/>
                              <a:ext cx="193"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7" name="Oval 9"/>
              <p:cNvSpPr>
                <a:spLocks noChangeArrowheads="1"/>
              </p:cNvSpPr>
              <p:nvPr/>
            </p:nvSpPr>
            <p:spPr bwMode="auto">
              <a:xfrm>
                <a:off x="457200" y="3962400"/>
                <a:ext cx="3376291" cy="1608137"/>
              </a:xfrm>
              <a:prstGeom prst="ellipse">
                <a:avLst/>
              </a:prstGeom>
              <a:noFill/>
              <a:ln w="63500" algn="ctr">
                <a:solidFill>
                  <a:srgbClr val="FF0000"/>
                </a:solidFill>
                <a:round/>
                <a:headEnd/>
                <a:tailEnd type="triangle" w="med" len="med"/>
              </a:ln>
            </p:spPr>
            <p:txBody>
              <a:bodyPr/>
              <a:lstStyle/>
              <a:p>
                <a:pPr algn="ctr"/>
                <a:endParaRPr lang="en-US"/>
              </a:p>
            </p:txBody>
          </p:sp>
          <p:sp>
            <p:nvSpPr>
              <p:cNvPr id="86" name="Minus 85"/>
              <p:cNvSpPr/>
              <p:nvPr/>
            </p:nvSpPr>
            <p:spPr bwMode="auto">
              <a:xfrm rot="5400000">
                <a:off x="3695867" y="4327236"/>
                <a:ext cx="413570" cy="268163"/>
              </a:xfrm>
              <a:prstGeom prst="mathMinus">
                <a:avLst/>
              </a:prstGeom>
              <a:solidFill>
                <a:srgbClr val="002060"/>
              </a:solidFill>
              <a:ln w="9525" cap="flat" cmpd="sng" algn="ctr">
                <a:solidFill>
                  <a:srgbClr val="33CC33"/>
                </a:solidFill>
                <a:prstDash val="solid"/>
                <a:round/>
                <a:headEnd type="none" w="med" len="med"/>
                <a:tailEnd type="triangle" w="med" len="med"/>
              </a:ln>
              <a:effectLst/>
            </p:spPr>
            <p:txBody>
              <a:bodyPr/>
              <a:lstStyle/>
              <a:p>
                <a:pPr algn="ctr">
                  <a:defRPr/>
                </a:pPr>
                <a:endParaRPr lang="en-US"/>
              </a:p>
            </p:txBody>
          </p:sp>
          <p:sp>
            <p:nvSpPr>
              <p:cNvPr id="87" name="Text Box 130"/>
              <p:cNvSpPr txBox="1">
                <a:spLocks noChangeArrowheads="1"/>
              </p:cNvSpPr>
              <p:nvPr/>
            </p:nvSpPr>
            <p:spPr bwMode="auto">
              <a:xfrm>
                <a:off x="2247900" y="4000500"/>
                <a:ext cx="411162" cy="366713"/>
              </a:xfrm>
              <a:prstGeom prst="rect">
                <a:avLst/>
              </a:prstGeom>
              <a:noFill/>
              <a:ln w="9525" algn="ctr">
                <a:noFill/>
                <a:miter lim="800000"/>
                <a:headEnd/>
                <a:tailEnd/>
              </a:ln>
            </p:spPr>
            <p:txBody>
              <a:bodyPr>
                <a:spAutoFit/>
              </a:bodyPr>
              <a:lstStyle/>
              <a:p>
                <a:pPr algn="ctr">
                  <a:spcBef>
                    <a:spcPct val="50000"/>
                  </a:spcBef>
                </a:pPr>
                <a:r>
                  <a:rPr lang="en-US" altLang="zh-CN" sz="1800" i="1">
                    <a:solidFill>
                      <a:srgbClr val="FF0000"/>
                    </a:solidFill>
                    <a:latin typeface="Times New Roman" pitchFamily="18" charset="0"/>
                    <a:ea typeface="宋体" pitchFamily="2" charset="-122"/>
                  </a:rPr>
                  <a:t>S</a:t>
                </a:r>
              </a:p>
            </p:txBody>
          </p:sp>
        </p:grpSp>
      </p:grpSp>
      <p:graphicFrame>
        <p:nvGraphicFramePr>
          <p:cNvPr id="86037" name="Object 4"/>
          <p:cNvGraphicFramePr>
            <a:graphicFrameLocks noChangeAspect="1"/>
          </p:cNvGraphicFramePr>
          <p:nvPr/>
        </p:nvGraphicFramePr>
        <p:xfrm>
          <a:off x="1898212" y="3736240"/>
          <a:ext cx="4017963" cy="711200"/>
        </p:xfrm>
        <a:graphic>
          <a:graphicData uri="http://schemas.openxmlformats.org/presentationml/2006/ole">
            <mc:AlternateContent xmlns:mc="http://schemas.openxmlformats.org/markup-compatibility/2006">
              <mc:Choice xmlns:v="urn:schemas-microsoft-com:vml" Requires="v">
                <p:oleObj spid="_x0000_s86433" name="Equation" r:id="rId23" imgW="2527200" imgH="444240" progId="Equation.DSMT4">
                  <p:embed/>
                </p:oleObj>
              </mc:Choice>
              <mc:Fallback>
                <p:oleObj name="Equation" r:id="rId23" imgW="2527200" imgH="444240" progId="Equation.DSMT4">
                  <p:embed/>
                  <p:pic>
                    <p:nvPicPr>
                      <p:cNvPr id="0" name="Object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98212" y="3736240"/>
                        <a:ext cx="4017963"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7" name="Slide Number Placeholder 5"/>
          <p:cNvSpPr>
            <a:spLocks noGrp="1"/>
          </p:cNvSpPr>
          <p:nvPr>
            <p:ph type="sldNum" sz="quarter" idx="12"/>
          </p:nvPr>
        </p:nvSpPr>
        <p:spPr>
          <a:noFill/>
        </p:spPr>
        <p:txBody>
          <a:bodyPr/>
          <a:lstStyle/>
          <a:p>
            <a:r>
              <a:rPr lang="en-US" altLang="zh-CN" smtClean="0">
                <a:cs typeface="Arial" charset="0"/>
              </a:rPr>
              <a:t>3-</a:t>
            </a:r>
            <a:fld id="{3056DAD3-7A6A-4048-8F19-A211BF0BF56C}" type="slidenum">
              <a:rPr lang="en-US" altLang="zh-CN" smtClean="0">
                <a:cs typeface="Arial" charset="0"/>
              </a:rPr>
              <a:pPr/>
              <a:t>29</a:t>
            </a:fld>
            <a:endParaRPr lang="en-US" altLang="zh-CN" smtClean="0">
              <a:cs typeface="Arial" charset="0"/>
            </a:endParaRPr>
          </a:p>
        </p:txBody>
      </p:sp>
      <p:sp>
        <p:nvSpPr>
          <p:cNvPr id="675842" name="Rectangle 2"/>
          <p:cNvSpPr>
            <a:spLocks noGrp="1" noChangeArrowheads="1"/>
          </p:cNvSpPr>
          <p:nvPr>
            <p:ph type="title"/>
          </p:nvPr>
        </p:nvSpPr>
        <p:spPr/>
        <p:txBody>
          <a:bodyPr/>
          <a:lstStyle/>
          <a:p>
            <a:pPr eaLnBrk="1" hangingPunct="1"/>
            <a:r>
              <a:rPr lang="en-US" altLang="zh-CN" sz="2400" b="1" dirty="0" smtClean="0">
                <a:ea typeface="宋体" pitchFamily="2" charset="-122"/>
              </a:rPr>
              <a:t>Birth-Death Chain &amp; detailed balanced equations</a:t>
            </a:r>
          </a:p>
        </p:txBody>
      </p:sp>
      <p:sp>
        <p:nvSpPr>
          <p:cNvPr id="675843" name="Rectangle 3"/>
          <p:cNvSpPr>
            <a:spLocks noGrp="1" noChangeArrowheads="1"/>
          </p:cNvSpPr>
          <p:nvPr>
            <p:ph type="body" idx="1"/>
          </p:nvPr>
        </p:nvSpPr>
        <p:spPr>
          <a:xfrm>
            <a:off x="885120" y="2914204"/>
            <a:ext cx="7772400" cy="3164741"/>
          </a:xfrm>
        </p:spPr>
        <p:txBody>
          <a:bodyPr/>
          <a:lstStyle/>
          <a:p>
            <a:pPr eaLnBrk="1" hangingPunct="1"/>
            <a:r>
              <a:rPr lang="en-US" altLang="zh-CN" dirty="0" smtClean="0">
                <a:ea typeface="宋体" pitchFamily="2" charset="-122"/>
              </a:rPr>
              <a:t>Definition: one-dimensional Markov chain with transitions only between neighboring states. That is,              </a:t>
            </a:r>
          </a:p>
          <a:p>
            <a:pPr eaLnBrk="1" hangingPunct="1">
              <a:buNone/>
            </a:pPr>
            <a:r>
              <a:rPr lang="en-US" altLang="zh-CN" sz="2800" i="1" dirty="0" smtClean="0">
                <a:latin typeface="Times New Roman" pitchFamily="18" charset="0"/>
                <a:ea typeface="宋体" pitchFamily="2" charset="-122"/>
              </a:rPr>
              <a:t>                   </a:t>
            </a:r>
            <a:r>
              <a:rPr lang="en-US" altLang="zh-CN" sz="2800" i="1" dirty="0" err="1" smtClean="0">
                <a:latin typeface="Times New Roman" pitchFamily="18" charset="0"/>
                <a:ea typeface="宋体" pitchFamily="2" charset="-122"/>
              </a:rPr>
              <a:t>P</a:t>
            </a:r>
            <a:r>
              <a:rPr lang="en-US" altLang="zh-CN" sz="2800" i="1" baseline="-25000" dirty="0" err="1" smtClean="0">
                <a:latin typeface="Times New Roman" pitchFamily="18" charset="0"/>
                <a:ea typeface="宋体" pitchFamily="2" charset="-122"/>
              </a:rPr>
              <a:t>ij</a:t>
            </a:r>
            <a:r>
              <a:rPr lang="en-US" altLang="zh-CN" sz="2800" i="1" dirty="0" smtClean="0">
                <a:latin typeface="Times New Roman" pitchFamily="18" charset="0"/>
                <a:ea typeface="宋体" pitchFamily="2" charset="-122"/>
              </a:rPr>
              <a:t>=</a:t>
            </a:r>
            <a:r>
              <a:rPr lang="en-US" altLang="zh-CN" sz="2800" dirty="0" smtClean="0">
                <a:latin typeface="Times New Roman" pitchFamily="18" charset="0"/>
                <a:ea typeface="宋体" pitchFamily="2" charset="-122"/>
              </a:rPr>
              <a:t>0</a:t>
            </a:r>
            <a:r>
              <a:rPr lang="en-US" altLang="zh-CN" dirty="0" smtClean="0">
                <a:ea typeface="宋体" pitchFamily="2" charset="-122"/>
              </a:rPr>
              <a:t>, if </a:t>
            </a:r>
            <a:r>
              <a:rPr lang="en-US" altLang="zh-CN" sz="2800" i="1" dirty="0" smtClean="0">
                <a:latin typeface="Times New Roman" pitchFamily="18" charset="0"/>
                <a:ea typeface="宋体" pitchFamily="2" charset="-122"/>
              </a:rPr>
              <a:t>|</a:t>
            </a:r>
            <a:r>
              <a:rPr lang="en-US" altLang="zh-CN" sz="2800" i="1" dirty="0" err="1" smtClean="0">
                <a:latin typeface="Times New Roman" pitchFamily="18" charset="0"/>
                <a:ea typeface="宋体" pitchFamily="2" charset="-122"/>
              </a:rPr>
              <a:t>i</a:t>
            </a:r>
            <a:r>
              <a:rPr lang="en-US" altLang="zh-CN" sz="2800" i="1" dirty="0" smtClean="0">
                <a:latin typeface="Times New Roman" pitchFamily="18" charset="0"/>
                <a:ea typeface="宋体" pitchFamily="2" charset="-122"/>
              </a:rPr>
              <a:t>-j|&gt;</a:t>
            </a:r>
            <a:r>
              <a:rPr lang="en-US" altLang="zh-CN" sz="2800" dirty="0" smtClean="0">
                <a:latin typeface="Times New Roman" pitchFamily="18" charset="0"/>
                <a:ea typeface="宋体" pitchFamily="2" charset="-122"/>
              </a:rPr>
              <a:t>1</a:t>
            </a:r>
          </a:p>
          <a:p>
            <a:pPr eaLnBrk="1" hangingPunct="1"/>
            <a:r>
              <a:rPr lang="en-US" altLang="zh-CN" dirty="0" smtClean="0">
                <a:solidFill>
                  <a:srgbClr val="FF0000"/>
                </a:solidFill>
                <a:ea typeface="宋体" pitchFamily="2" charset="-122"/>
              </a:rPr>
              <a:t>For birth-death chain, GBE becomes DBE (detailed balanced equation)</a:t>
            </a:r>
          </a:p>
          <a:p>
            <a:pPr eaLnBrk="1" hangingPunct="1"/>
            <a:endParaRPr lang="en-US" altLang="zh-CN" dirty="0" smtClean="0">
              <a:ea typeface="宋体" pitchFamily="2" charset="-122"/>
            </a:endParaRPr>
          </a:p>
          <a:p>
            <a:pPr eaLnBrk="1" hangingPunct="1">
              <a:spcBef>
                <a:spcPct val="60000"/>
              </a:spcBef>
            </a:pPr>
            <a:r>
              <a:rPr lang="en-US" altLang="zh-CN" dirty="0" smtClean="0">
                <a:ea typeface="宋体" pitchFamily="2" charset="-122"/>
              </a:rPr>
              <a:t>Proof: Use GBE From 2. Let </a:t>
            </a:r>
            <a:r>
              <a:rPr lang="en-US" altLang="zh-CN" i="1" dirty="0" smtClean="0">
                <a:latin typeface="Times New Roman" pitchFamily="18" charset="0"/>
                <a:ea typeface="宋体" pitchFamily="2" charset="-122"/>
              </a:rPr>
              <a:t>S </a:t>
            </a:r>
            <a:r>
              <a:rPr lang="en-US" altLang="zh-CN" dirty="0" smtClean="0">
                <a:latin typeface="Times New Roman" pitchFamily="18" charset="0"/>
                <a:ea typeface="宋体" pitchFamily="2" charset="-122"/>
              </a:rPr>
              <a:t>={0,1,…,</a:t>
            </a:r>
            <a:r>
              <a:rPr lang="en-US" altLang="zh-CN" i="1" dirty="0" smtClean="0">
                <a:latin typeface="Times New Roman" pitchFamily="18" charset="0"/>
                <a:ea typeface="宋体" pitchFamily="2" charset="-122"/>
              </a:rPr>
              <a:t>n</a:t>
            </a:r>
            <a:r>
              <a:rPr lang="en-US" altLang="zh-CN" dirty="0" smtClean="0">
                <a:latin typeface="Times New Roman" pitchFamily="18" charset="0"/>
                <a:ea typeface="宋体" pitchFamily="2" charset="-122"/>
              </a:rPr>
              <a:t>}, we have</a:t>
            </a:r>
            <a:endParaRPr lang="en-US" altLang="zh-CN" dirty="0" smtClean="0">
              <a:ea typeface="宋体" pitchFamily="2" charset="-122"/>
            </a:endParaRPr>
          </a:p>
          <a:p>
            <a:pPr eaLnBrk="1" hangingPunct="1"/>
            <a:endParaRPr lang="zh-CN" altLang="en-US" dirty="0" smtClean="0">
              <a:ea typeface="宋体" pitchFamily="2" charset="-122"/>
            </a:endParaRPr>
          </a:p>
        </p:txBody>
      </p:sp>
      <p:sp>
        <p:nvSpPr>
          <p:cNvPr id="675905" name="Oval 65"/>
          <p:cNvSpPr>
            <a:spLocks noChangeAspect="1" noChangeArrowheads="1"/>
          </p:cNvSpPr>
          <p:nvPr/>
        </p:nvSpPr>
        <p:spPr bwMode="auto">
          <a:xfrm>
            <a:off x="7800975" y="1864460"/>
            <a:ext cx="1303338" cy="619125"/>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675907" name="Rectangle 67"/>
          <p:cNvSpPr>
            <a:spLocks noChangeAspect="1" noChangeArrowheads="1"/>
          </p:cNvSpPr>
          <p:nvPr/>
        </p:nvSpPr>
        <p:spPr bwMode="auto">
          <a:xfrm>
            <a:off x="8350250" y="1777147"/>
            <a:ext cx="754063" cy="823913"/>
          </a:xfrm>
          <a:prstGeom prst="rect">
            <a:avLst/>
          </a:prstGeom>
          <a:solidFill>
            <a:srgbClr val="FFFFFF"/>
          </a:solidFill>
          <a:ln w="9525">
            <a:solidFill>
              <a:srgbClr val="FFFFFF"/>
            </a:solidFill>
            <a:miter lim="800000"/>
            <a:headEnd/>
            <a:tailEnd/>
          </a:ln>
        </p:spPr>
        <p:txBody>
          <a:bodyPr anchor="ctr">
            <a:spAutoFit/>
          </a:bodyPr>
          <a:lstStyle/>
          <a:p>
            <a:pPr algn="ctr"/>
            <a:endParaRPr lang="zh-CN" altLang="en-US">
              <a:ea typeface="宋体" pitchFamily="2" charset="-122"/>
            </a:endParaRPr>
          </a:p>
        </p:txBody>
      </p:sp>
      <p:grpSp>
        <p:nvGrpSpPr>
          <p:cNvPr id="2" name="Group 125"/>
          <p:cNvGrpSpPr>
            <a:grpSpLocks/>
          </p:cNvGrpSpPr>
          <p:nvPr/>
        </p:nvGrpSpPr>
        <p:grpSpPr bwMode="auto">
          <a:xfrm>
            <a:off x="1077913" y="1546960"/>
            <a:ext cx="7567612" cy="1420812"/>
            <a:chOff x="679" y="1168"/>
            <a:chExt cx="4767" cy="895"/>
          </a:xfrm>
        </p:grpSpPr>
        <p:sp>
          <p:nvSpPr>
            <p:cNvPr id="21527" name="Arc 58"/>
            <p:cNvSpPr>
              <a:spLocks noChangeAspect="1"/>
            </p:cNvSpPr>
            <p:nvPr/>
          </p:nvSpPr>
          <p:spPr bwMode="auto">
            <a:xfrm rot="7511688" flipV="1">
              <a:off x="776" y="1680"/>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sp>
          <p:nvSpPr>
            <p:cNvPr id="21528" name="Arc 59"/>
            <p:cNvSpPr>
              <a:spLocks noChangeAspect="1"/>
            </p:cNvSpPr>
            <p:nvPr/>
          </p:nvSpPr>
          <p:spPr bwMode="auto">
            <a:xfrm rot="7511688" flipV="1">
              <a:off x="1784" y="1680"/>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sp>
          <p:nvSpPr>
            <p:cNvPr id="21529" name="Arc 60"/>
            <p:cNvSpPr>
              <a:spLocks noChangeAspect="1"/>
            </p:cNvSpPr>
            <p:nvPr/>
          </p:nvSpPr>
          <p:spPr bwMode="auto">
            <a:xfrm rot="7511688" flipV="1">
              <a:off x="2744" y="1680"/>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sp>
          <p:nvSpPr>
            <p:cNvPr id="21530" name="Arc 61"/>
            <p:cNvSpPr>
              <a:spLocks noChangeAspect="1"/>
            </p:cNvSpPr>
            <p:nvPr/>
          </p:nvSpPr>
          <p:spPr bwMode="auto">
            <a:xfrm rot="7511688" flipV="1">
              <a:off x="3752" y="1680"/>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sp>
          <p:nvSpPr>
            <p:cNvPr id="21531" name="Arc 62"/>
            <p:cNvSpPr>
              <a:spLocks noChangeAspect="1"/>
            </p:cNvSpPr>
            <p:nvPr/>
          </p:nvSpPr>
          <p:spPr bwMode="auto">
            <a:xfrm rot="7511688" flipV="1">
              <a:off x="4760" y="1680"/>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grpSp>
          <p:nvGrpSpPr>
            <p:cNvPr id="21532" name="Group 114"/>
            <p:cNvGrpSpPr>
              <a:grpSpLocks/>
            </p:cNvGrpSpPr>
            <p:nvPr/>
          </p:nvGrpSpPr>
          <p:grpSpPr bwMode="auto">
            <a:xfrm flipV="1">
              <a:off x="5135" y="1379"/>
              <a:ext cx="311" cy="371"/>
              <a:chOff x="5135" y="1379"/>
              <a:chExt cx="311" cy="371"/>
            </a:xfrm>
          </p:grpSpPr>
          <p:sp>
            <p:nvSpPr>
              <p:cNvPr id="21570" name="Line 66"/>
              <p:cNvSpPr>
                <a:spLocks noChangeAspect="1" noChangeShapeType="1"/>
              </p:cNvSpPr>
              <p:nvPr/>
            </p:nvSpPr>
            <p:spPr bwMode="auto">
              <a:xfrm rot="-639349" flipH="1" flipV="1">
                <a:off x="5135" y="1379"/>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21571" name="Line 68"/>
              <p:cNvSpPr>
                <a:spLocks noChangeAspect="1" noChangeShapeType="1"/>
              </p:cNvSpPr>
              <p:nvPr/>
            </p:nvSpPr>
            <p:spPr bwMode="auto">
              <a:xfrm rot="634488">
                <a:off x="5161" y="1750"/>
                <a:ext cx="86" cy="0"/>
              </a:xfrm>
              <a:prstGeom prst="line">
                <a:avLst/>
              </a:prstGeom>
              <a:noFill/>
              <a:ln w="9525">
                <a:solidFill>
                  <a:srgbClr val="0000CC"/>
                </a:solidFill>
                <a:round/>
                <a:headEnd/>
                <a:tailEnd type="triangle" w="med" len="lg"/>
              </a:ln>
            </p:spPr>
            <p:txBody>
              <a:bodyPr anchor="ctr">
                <a:spAutoFit/>
              </a:bodyPr>
              <a:lstStyle/>
              <a:p>
                <a:endParaRPr lang="en-US"/>
              </a:p>
            </p:txBody>
          </p:sp>
          <p:grpSp>
            <p:nvGrpSpPr>
              <p:cNvPr id="21572" name="Group 69"/>
              <p:cNvGrpSpPr>
                <a:grpSpLocks noChangeAspect="1"/>
              </p:cNvGrpSpPr>
              <p:nvPr/>
            </p:nvGrpSpPr>
            <p:grpSpPr bwMode="auto">
              <a:xfrm>
                <a:off x="5230" y="1548"/>
                <a:ext cx="216" cy="44"/>
                <a:chOff x="2928" y="3264"/>
                <a:chExt cx="240" cy="48"/>
              </a:xfrm>
            </p:grpSpPr>
            <p:sp>
              <p:nvSpPr>
                <p:cNvPr id="21573" name="Oval 70"/>
                <p:cNvSpPr>
                  <a:spLocks noChangeAspect="1" noChangeArrowheads="1"/>
                </p:cNvSpPr>
                <p:nvPr/>
              </p:nvSpPr>
              <p:spPr bwMode="auto">
                <a:xfrm>
                  <a:off x="2928"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1574" name="Oval 71"/>
                <p:cNvSpPr>
                  <a:spLocks noChangeAspect="1" noChangeArrowheads="1"/>
                </p:cNvSpPr>
                <p:nvPr/>
              </p:nvSpPr>
              <p:spPr bwMode="auto">
                <a:xfrm>
                  <a:off x="3024"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1575" name="Oval 72"/>
                <p:cNvSpPr>
                  <a:spLocks noChangeAspect="1" noChangeArrowheads="1"/>
                </p:cNvSpPr>
                <p:nvPr/>
              </p:nvSpPr>
              <p:spPr bwMode="auto">
                <a:xfrm>
                  <a:off x="3120"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grpSp>
        </p:grpSp>
        <p:grpSp>
          <p:nvGrpSpPr>
            <p:cNvPr id="21533" name="Group 111"/>
            <p:cNvGrpSpPr>
              <a:grpSpLocks/>
            </p:cNvGrpSpPr>
            <p:nvPr/>
          </p:nvGrpSpPr>
          <p:grpSpPr bwMode="auto">
            <a:xfrm flipV="1">
              <a:off x="1932" y="1368"/>
              <a:ext cx="821" cy="390"/>
              <a:chOff x="1932" y="1368"/>
              <a:chExt cx="821" cy="390"/>
            </a:xfrm>
          </p:grpSpPr>
          <p:sp>
            <p:nvSpPr>
              <p:cNvPr id="21567" name="Oval 73"/>
              <p:cNvSpPr>
                <a:spLocks noChangeAspect="1" noChangeArrowheads="1"/>
              </p:cNvSpPr>
              <p:nvPr/>
            </p:nvSpPr>
            <p:spPr bwMode="auto">
              <a:xfrm>
                <a:off x="1932" y="1368"/>
                <a:ext cx="821"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21568" name="Line 74"/>
              <p:cNvSpPr>
                <a:spLocks noChangeAspect="1" noChangeShapeType="1"/>
              </p:cNvSpPr>
              <p:nvPr/>
            </p:nvSpPr>
            <p:spPr bwMode="auto">
              <a:xfrm>
                <a:off x="2309" y="1758"/>
                <a:ext cx="86"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21569" name="Line 75"/>
              <p:cNvSpPr>
                <a:spLocks noChangeAspect="1" noChangeShapeType="1"/>
              </p:cNvSpPr>
              <p:nvPr/>
            </p:nvSpPr>
            <p:spPr bwMode="auto">
              <a:xfrm flipH="1" flipV="1">
                <a:off x="2278" y="1368"/>
                <a:ext cx="86" cy="0"/>
              </a:xfrm>
              <a:prstGeom prst="line">
                <a:avLst/>
              </a:prstGeom>
              <a:noFill/>
              <a:ln w="9525">
                <a:solidFill>
                  <a:srgbClr val="0000CC"/>
                </a:solidFill>
                <a:round/>
                <a:headEnd/>
                <a:tailEnd type="triangle" w="med" len="lg"/>
              </a:ln>
            </p:spPr>
            <p:txBody>
              <a:bodyPr anchor="ctr">
                <a:spAutoFit/>
              </a:bodyPr>
              <a:lstStyle/>
              <a:p>
                <a:endParaRPr lang="en-US"/>
              </a:p>
            </p:txBody>
          </p:sp>
        </p:grpSp>
        <p:grpSp>
          <p:nvGrpSpPr>
            <p:cNvPr id="21534" name="Group 110"/>
            <p:cNvGrpSpPr>
              <a:grpSpLocks/>
            </p:cNvGrpSpPr>
            <p:nvPr/>
          </p:nvGrpSpPr>
          <p:grpSpPr bwMode="auto">
            <a:xfrm flipV="1">
              <a:off x="938" y="1368"/>
              <a:ext cx="822" cy="390"/>
              <a:chOff x="938" y="1368"/>
              <a:chExt cx="822" cy="390"/>
            </a:xfrm>
          </p:grpSpPr>
          <p:sp>
            <p:nvSpPr>
              <p:cNvPr id="21564" name="Oval 78"/>
              <p:cNvSpPr>
                <a:spLocks noChangeAspect="1" noChangeArrowheads="1"/>
              </p:cNvSpPr>
              <p:nvPr/>
            </p:nvSpPr>
            <p:spPr bwMode="auto">
              <a:xfrm>
                <a:off x="938" y="1368"/>
                <a:ext cx="822"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21565" name="Line 79"/>
              <p:cNvSpPr>
                <a:spLocks noChangeAspect="1" noChangeShapeType="1"/>
              </p:cNvSpPr>
              <p:nvPr/>
            </p:nvSpPr>
            <p:spPr bwMode="auto">
              <a:xfrm>
                <a:off x="1315" y="1758"/>
                <a:ext cx="86"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21566" name="Line 80"/>
              <p:cNvSpPr>
                <a:spLocks noChangeAspect="1" noChangeShapeType="1"/>
              </p:cNvSpPr>
              <p:nvPr/>
            </p:nvSpPr>
            <p:spPr bwMode="auto">
              <a:xfrm flipH="1" flipV="1">
                <a:off x="1284" y="1368"/>
                <a:ext cx="87" cy="0"/>
              </a:xfrm>
              <a:prstGeom prst="line">
                <a:avLst/>
              </a:prstGeom>
              <a:noFill/>
              <a:ln w="9525">
                <a:solidFill>
                  <a:srgbClr val="0000CC"/>
                </a:solidFill>
                <a:round/>
                <a:headEnd/>
                <a:tailEnd type="triangle" w="med" len="lg"/>
              </a:ln>
            </p:spPr>
            <p:txBody>
              <a:bodyPr anchor="ctr">
                <a:spAutoFit/>
              </a:bodyPr>
              <a:lstStyle/>
              <a:p>
                <a:endParaRPr lang="en-US"/>
              </a:p>
            </p:txBody>
          </p:sp>
        </p:grpSp>
        <p:grpSp>
          <p:nvGrpSpPr>
            <p:cNvPr id="21535" name="Group 81"/>
            <p:cNvGrpSpPr>
              <a:grpSpLocks noChangeAspect="1"/>
            </p:cNvGrpSpPr>
            <p:nvPr/>
          </p:nvGrpSpPr>
          <p:grpSpPr bwMode="auto">
            <a:xfrm>
              <a:off x="679" y="1411"/>
              <a:ext cx="1340" cy="304"/>
              <a:chOff x="912" y="1056"/>
              <a:chExt cx="1488" cy="336"/>
            </a:xfrm>
          </p:grpSpPr>
          <p:grpSp>
            <p:nvGrpSpPr>
              <p:cNvPr id="21558" name="Group 82"/>
              <p:cNvGrpSpPr>
                <a:grpSpLocks noChangeAspect="1"/>
              </p:cNvGrpSpPr>
              <p:nvPr/>
            </p:nvGrpSpPr>
            <p:grpSpPr bwMode="auto">
              <a:xfrm>
                <a:off x="912" y="1056"/>
                <a:ext cx="384" cy="336"/>
                <a:chOff x="1248" y="1776"/>
                <a:chExt cx="384" cy="336"/>
              </a:xfrm>
            </p:grpSpPr>
            <p:sp>
              <p:nvSpPr>
                <p:cNvPr id="21562" name="Oval 83"/>
                <p:cNvSpPr>
                  <a:spLocks noChangeAspect="1" noChangeArrowheads="1"/>
                </p:cNvSpPr>
                <p:nvPr/>
              </p:nvSpPr>
              <p:spPr bwMode="auto">
                <a:xfrm>
                  <a:off x="1248" y="1776"/>
                  <a:ext cx="384" cy="336"/>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1563" name="Text Box 84"/>
                <p:cNvSpPr txBox="1">
                  <a:spLocks noChangeAspect="1" noChangeArrowheads="1"/>
                </p:cNvSpPr>
                <p:nvPr/>
              </p:nvSpPr>
              <p:spPr bwMode="auto">
                <a:xfrm>
                  <a:off x="1331" y="1806"/>
                  <a:ext cx="218" cy="276"/>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a:solidFill>
                        <a:srgbClr val="000000"/>
                      </a:solidFill>
                      <a:latin typeface="Times New Roman" pitchFamily="18" charset="0"/>
                      <a:ea typeface="宋体" pitchFamily="2" charset="-122"/>
                    </a:rPr>
                    <a:t>0</a:t>
                  </a:r>
                </a:p>
              </p:txBody>
            </p:sp>
          </p:grpSp>
          <p:grpSp>
            <p:nvGrpSpPr>
              <p:cNvPr id="21559" name="Group 85"/>
              <p:cNvGrpSpPr>
                <a:grpSpLocks noChangeAspect="1"/>
              </p:cNvGrpSpPr>
              <p:nvPr/>
            </p:nvGrpSpPr>
            <p:grpSpPr bwMode="auto">
              <a:xfrm>
                <a:off x="2016" y="1056"/>
                <a:ext cx="384" cy="336"/>
                <a:chOff x="2016" y="1056"/>
                <a:chExt cx="384" cy="336"/>
              </a:xfrm>
            </p:grpSpPr>
            <p:sp>
              <p:nvSpPr>
                <p:cNvPr id="21560" name="Oval 86"/>
                <p:cNvSpPr>
                  <a:spLocks noChangeAspect="1" noChangeArrowheads="1"/>
                </p:cNvSpPr>
                <p:nvPr/>
              </p:nvSpPr>
              <p:spPr bwMode="auto">
                <a:xfrm>
                  <a:off x="2016" y="1056"/>
                  <a:ext cx="384" cy="336"/>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1561" name="Text Box 87"/>
                <p:cNvSpPr txBox="1">
                  <a:spLocks noChangeAspect="1" noChangeArrowheads="1"/>
                </p:cNvSpPr>
                <p:nvPr/>
              </p:nvSpPr>
              <p:spPr bwMode="auto">
                <a:xfrm>
                  <a:off x="2099" y="1086"/>
                  <a:ext cx="218" cy="276"/>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a:solidFill>
                        <a:srgbClr val="000000"/>
                      </a:solidFill>
                      <a:latin typeface="Times New Roman" pitchFamily="18" charset="0"/>
                      <a:ea typeface="宋体" pitchFamily="2" charset="-122"/>
                    </a:rPr>
                    <a:t>1</a:t>
                  </a:r>
                </a:p>
              </p:txBody>
            </p:sp>
          </p:grpSp>
        </p:grpSp>
        <p:grpSp>
          <p:nvGrpSpPr>
            <p:cNvPr id="21536" name="Group 113"/>
            <p:cNvGrpSpPr>
              <a:grpSpLocks/>
            </p:cNvGrpSpPr>
            <p:nvPr/>
          </p:nvGrpSpPr>
          <p:grpSpPr bwMode="auto">
            <a:xfrm flipV="1">
              <a:off x="3920" y="1368"/>
              <a:ext cx="821" cy="390"/>
              <a:chOff x="3920" y="1368"/>
              <a:chExt cx="821" cy="390"/>
            </a:xfrm>
          </p:grpSpPr>
          <p:sp>
            <p:nvSpPr>
              <p:cNvPr id="21555" name="Oval 88"/>
              <p:cNvSpPr>
                <a:spLocks noChangeAspect="1" noChangeArrowheads="1"/>
              </p:cNvSpPr>
              <p:nvPr/>
            </p:nvSpPr>
            <p:spPr bwMode="auto">
              <a:xfrm>
                <a:off x="3920" y="1368"/>
                <a:ext cx="821"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21556" name="Line 89"/>
              <p:cNvSpPr>
                <a:spLocks noChangeAspect="1" noChangeShapeType="1"/>
              </p:cNvSpPr>
              <p:nvPr/>
            </p:nvSpPr>
            <p:spPr bwMode="auto">
              <a:xfrm>
                <a:off x="4296" y="1758"/>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21557" name="Line 90"/>
              <p:cNvSpPr>
                <a:spLocks noChangeAspect="1" noChangeShapeType="1"/>
              </p:cNvSpPr>
              <p:nvPr/>
            </p:nvSpPr>
            <p:spPr bwMode="auto">
              <a:xfrm flipH="1" flipV="1">
                <a:off x="4266" y="1368"/>
                <a:ext cx="86" cy="0"/>
              </a:xfrm>
              <a:prstGeom prst="line">
                <a:avLst/>
              </a:prstGeom>
              <a:noFill/>
              <a:ln w="9525">
                <a:solidFill>
                  <a:srgbClr val="0000CC"/>
                </a:solidFill>
                <a:round/>
                <a:headEnd/>
                <a:tailEnd type="triangle" w="med" len="lg"/>
              </a:ln>
            </p:spPr>
            <p:txBody>
              <a:bodyPr anchor="ctr">
                <a:spAutoFit/>
              </a:bodyPr>
              <a:lstStyle/>
              <a:p>
                <a:endParaRPr lang="en-US"/>
              </a:p>
            </p:txBody>
          </p:sp>
        </p:grpSp>
        <p:sp>
          <p:nvSpPr>
            <p:cNvPr id="21537" name="Oval 91"/>
            <p:cNvSpPr>
              <a:spLocks noChangeAspect="1" noChangeArrowheads="1"/>
            </p:cNvSpPr>
            <p:nvPr/>
          </p:nvSpPr>
          <p:spPr bwMode="auto">
            <a:xfrm>
              <a:off x="4655" y="1412"/>
              <a:ext cx="345" cy="302"/>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1538" name="Text Box 92"/>
            <p:cNvSpPr txBox="1">
              <a:spLocks noChangeAspect="1" noChangeArrowheads="1"/>
            </p:cNvSpPr>
            <p:nvPr/>
          </p:nvSpPr>
          <p:spPr bwMode="auto">
            <a:xfrm>
              <a:off x="4645" y="1438"/>
              <a:ext cx="366" cy="250"/>
            </a:xfrm>
            <a:prstGeom prst="rect">
              <a:avLst/>
            </a:prstGeom>
            <a:noFill/>
            <a:ln w="9525">
              <a:noFill/>
              <a:miter lim="800000"/>
              <a:headEnd/>
              <a:tailEnd/>
            </a:ln>
          </p:spPr>
          <p:txBody>
            <a:bodyPr wrap="none" anchor="ctr">
              <a:spAutoFit/>
            </a:bodyPr>
            <a:lstStyle/>
            <a:p>
              <a:pPr algn="ctr" eaLnBrk="0" hangingPunct="0">
                <a:spcBef>
                  <a:spcPct val="20000"/>
                </a:spcBef>
              </a:pPr>
              <a:r>
                <a:rPr lang="en-US" altLang="zh-CN" sz="2000" i="1">
                  <a:solidFill>
                    <a:srgbClr val="000000"/>
                  </a:solidFill>
                  <a:latin typeface="Times New Roman" pitchFamily="18" charset="0"/>
                  <a:ea typeface="宋体" pitchFamily="2" charset="-122"/>
                </a:rPr>
                <a:t>n</a:t>
              </a:r>
              <a:r>
                <a:rPr lang="en-US" altLang="zh-CN" sz="2000">
                  <a:solidFill>
                    <a:srgbClr val="000000"/>
                  </a:solidFill>
                  <a:latin typeface="Times New Roman" pitchFamily="18" charset="0"/>
                  <a:ea typeface="宋体" pitchFamily="2" charset="-122"/>
                </a:rPr>
                <a:t>+1</a:t>
              </a:r>
            </a:p>
          </p:txBody>
        </p:sp>
        <p:grpSp>
          <p:nvGrpSpPr>
            <p:cNvPr id="21539" name="Group 112"/>
            <p:cNvGrpSpPr>
              <a:grpSpLocks/>
            </p:cNvGrpSpPr>
            <p:nvPr/>
          </p:nvGrpSpPr>
          <p:grpSpPr bwMode="auto">
            <a:xfrm flipV="1">
              <a:off x="2926" y="1325"/>
              <a:ext cx="821" cy="476"/>
              <a:chOff x="2926" y="1325"/>
              <a:chExt cx="821" cy="476"/>
            </a:xfrm>
          </p:grpSpPr>
          <p:sp>
            <p:nvSpPr>
              <p:cNvPr id="21545" name="Oval 94"/>
              <p:cNvSpPr>
                <a:spLocks noChangeAspect="1" noChangeArrowheads="1"/>
              </p:cNvSpPr>
              <p:nvPr/>
            </p:nvSpPr>
            <p:spPr bwMode="auto">
              <a:xfrm>
                <a:off x="2926" y="1368"/>
                <a:ext cx="821"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21546" name="Line 95"/>
              <p:cNvSpPr>
                <a:spLocks noChangeAspect="1" noChangeShapeType="1"/>
              </p:cNvSpPr>
              <p:nvPr/>
            </p:nvSpPr>
            <p:spPr bwMode="auto">
              <a:xfrm rot="-639349" flipH="1" flipV="1">
                <a:off x="3147" y="1379"/>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21547" name="Rectangle 96"/>
              <p:cNvSpPr>
                <a:spLocks noChangeAspect="1" noChangeArrowheads="1"/>
              </p:cNvSpPr>
              <p:nvPr/>
            </p:nvSpPr>
            <p:spPr bwMode="auto">
              <a:xfrm>
                <a:off x="3272" y="1325"/>
                <a:ext cx="129" cy="476"/>
              </a:xfrm>
              <a:prstGeom prst="rect">
                <a:avLst/>
              </a:prstGeom>
              <a:solidFill>
                <a:srgbClr val="FFFFFF"/>
              </a:solidFill>
              <a:ln w="9525">
                <a:solidFill>
                  <a:srgbClr val="FFFFFF"/>
                </a:solidFill>
                <a:miter lim="800000"/>
                <a:headEnd/>
                <a:tailEnd/>
              </a:ln>
            </p:spPr>
            <p:txBody>
              <a:bodyPr wrap="none" anchor="ctr">
                <a:spAutoFit/>
              </a:bodyPr>
              <a:lstStyle/>
              <a:p>
                <a:pPr algn="ctr"/>
                <a:endParaRPr lang="zh-CN" altLang="en-US">
                  <a:ea typeface="宋体" pitchFamily="2" charset="-122"/>
                </a:endParaRPr>
              </a:p>
            </p:txBody>
          </p:sp>
          <p:sp>
            <p:nvSpPr>
              <p:cNvPr id="21548" name="Line 97"/>
              <p:cNvSpPr>
                <a:spLocks noChangeAspect="1" noChangeShapeType="1"/>
              </p:cNvSpPr>
              <p:nvPr/>
            </p:nvSpPr>
            <p:spPr bwMode="auto">
              <a:xfrm rot="634488">
                <a:off x="3173" y="1751"/>
                <a:ext cx="86"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21549" name="Line 98"/>
              <p:cNvSpPr>
                <a:spLocks noChangeAspect="1" noChangeShapeType="1"/>
              </p:cNvSpPr>
              <p:nvPr/>
            </p:nvSpPr>
            <p:spPr bwMode="auto">
              <a:xfrm rot="639349" flipH="1">
                <a:off x="3412" y="1375"/>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21550" name="Line 99"/>
              <p:cNvSpPr>
                <a:spLocks noChangeAspect="1" noChangeShapeType="1"/>
              </p:cNvSpPr>
              <p:nvPr/>
            </p:nvSpPr>
            <p:spPr bwMode="auto">
              <a:xfrm rot="20965512" flipV="1">
                <a:off x="3405" y="1751"/>
                <a:ext cx="86" cy="0"/>
              </a:xfrm>
              <a:prstGeom prst="line">
                <a:avLst/>
              </a:prstGeom>
              <a:noFill/>
              <a:ln w="9525">
                <a:solidFill>
                  <a:srgbClr val="0000CC"/>
                </a:solidFill>
                <a:round/>
                <a:headEnd/>
                <a:tailEnd type="triangle" w="med" len="lg"/>
              </a:ln>
            </p:spPr>
            <p:txBody>
              <a:bodyPr anchor="ctr">
                <a:spAutoFit/>
              </a:bodyPr>
              <a:lstStyle/>
              <a:p>
                <a:endParaRPr lang="en-US"/>
              </a:p>
            </p:txBody>
          </p:sp>
          <p:grpSp>
            <p:nvGrpSpPr>
              <p:cNvPr id="21551" name="Group 100"/>
              <p:cNvGrpSpPr>
                <a:grpSpLocks noChangeAspect="1"/>
              </p:cNvGrpSpPr>
              <p:nvPr/>
            </p:nvGrpSpPr>
            <p:grpSpPr bwMode="auto">
              <a:xfrm>
                <a:off x="3242" y="1549"/>
                <a:ext cx="216" cy="43"/>
                <a:chOff x="2928" y="3264"/>
                <a:chExt cx="240" cy="48"/>
              </a:xfrm>
            </p:grpSpPr>
            <p:sp>
              <p:nvSpPr>
                <p:cNvPr id="21552" name="Oval 101"/>
                <p:cNvSpPr>
                  <a:spLocks noChangeAspect="1" noChangeArrowheads="1"/>
                </p:cNvSpPr>
                <p:nvPr/>
              </p:nvSpPr>
              <p:spPr bwMode="auto">
                <a:xfrm>
                  <a:off x="2928"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1553" name="Oval 102"/>
                <p:cNvSpPr>
                  <a:spLocks noChangeAspect="1" noChangeArrowheads="1"/>
                </p:cNvSpPr>
                <p:nvPr/>
              </p:nvSpPr>
              <p:spPr bwMode="auto">
                <a:xfrm>
                  <a:off x="3024"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1554" name="Oval 103"/>
                <p:cNvSpPr>
                  <a:spLocks noChangeAspect="1" noChangeArrowheads="1"/>
                </p:cNvSpPr>
                <p:nvPr/>
              </p:nvSpPr>
              <p:spPr bwMode="auto">
                <a:xfrm>
                  <a:off x="3120"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grpSp>
        </p:grpSp>
        <p:sp>
          <p:nvSpPr>
            <p:cNvPr id="21540" name="Oval 105"/>
            <p:cNvSpPr>
              <a:spLocks noChangeAspect="1" noChangeArrowheads="1"/>
            </p:cNvSpPr>
            <p:nvPr/>
          </p:nvSpPr>
          <p:spPr bwMode="auto">
            <a:xfrm>
              <a:off x="3661" y="1412"/>
              <a:ext cx="345" cy="302"/>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1541" name="Text Box 106"/>
            <p:cNvSpPr txBox="1">
              <a:spLocks noChangeAspect="1" noChangeArrowheads="1"/>
            </p:cNvSpPr>
            <p:nvPr/>
          </p:nvSpPr>
          <p:spPr bwMode="auto">
            <a:xfrm>
              <a:off x="3736" y="1438"/>
              <a:ext cx="196" cy="250"/>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i="1">
                  <a:solidFill>
                    <a:srgbClr val="000000"/>
                  </a:solidFill>
                  <a:latin typeface="Times New Roman" pitchFamily="18" charset="0"/>
                  <a:ea typeface="宋体" pitchFamily="2" charset="-122"/>
                </a:rPr>
                <a:t>n</a:t>
              </a:r>
            </a:p>
          </p:txBody>
        </p:sp>
        <p:sp>
          <p:nvSpPr>
            <p:cNvPr id="21542" name="Oval 108"/>
            <p:cNvSpPr>
              <a:spLocks noChangeAspect="1" noChangeArrowheads="1"/>
            </p:cNvSpPr>
            <p:nvPr/>
          </p:nvSpPr>
          <p:spPr bwMode="auto">
            <a:xfrm>
              <a:off x="2667" y="1412"/>
              <a:ext cx="346" cy="302"/>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1543" name="Text Box 109"/>
            <p:cNvSpPr txBox="1">
              <a:spLocks noChangeAspect="1" noChangeArrowheads="1"/>
            </p:cNvSpPr>
            <p:nvPr/>
          </p:nvSpPr>
          <p:spPr bwMode="auto">
            <a:xfrm>
              <a:off x="2742" y="1438"/>
              <a:ext cx="196" cy="250"/>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a:solidFill>
                    <a:srgbClr val="000000"/>
                  </a:solidFill>
                  <a:latin typeface="Times New Roman" pitchFamily="18" charset="0"/>
                  <a:ea typeface="宋体" pitchFamily="2" charset="-122"/>
                </a:rPr>
                <a:t>2</a:t>
              </a:r>
            </a:p>
          </p:txBody>
        </p:sp>
        <p:grpSp>
          <p:nvGrpSpPr>
            <p:cNvPr id="21544" name="Group 120"/>
            <p:cNvGrpSpPr>
              <a:grpSpLocks/>
            </p:cNvGrpSpPr>
            <p:nvPr/>
          </p:nvGrpSpPr>
          <p:grpSpPr bwMode="auto">
            <a:xfrm>
              <a:off x="4171" y="1169"/>
              <a:ext cx="299" cy="798"/>
              <a:chOff x="4171" y="1169"/>
              <a:chExt cx="299" cy="798"/>
            </a:xfrm>
          </p:grpSpPr>
          <p:graphicFrame>
            <p:nvGraphicFramePr>
              <p:cNvPr id="21515" name="Object 115"/>
              <p:cNvGraphicFramePr>
                <a:graphicFrameLocks noChangeAspect="1"/>
              </p:cNvGraphicFramePr>
              <p:nvPr/>
            </p:nvGraphicFramePr>
            <p:xfrm>
              <a:off x="4171" y="1169"/>
              <a:ext cx="299" cy="218"/>
            </p:xfrm>
            <a:graphic>
              <a:graphicData uri="http://schemas.openxmlformats.org/presentationml/2006/ole">
                <mc:AlternateContent xmlns:mc="http://schemas.openxmlformats.org/markup-compatibility/2006">
                  <mc:Choice xmlns:v="urn:schemas-microsoft-com:vml" Requires="v">
                    <p:oleObj spid="_x0000_s21902" name="Equation" r:id="rId3" imgW="330120" imgH="241200" progId="Equation.DSMT4">
                      <p:embed/>
                    </p:oleObj>
                  </mc:Choice>
                  <mc:Fallback>
                    <p:oleObj name="Equation" r:id="rId3" imgW="330120" imgH="241200" progId="Equation.DSMT4">
                      <p:embed/>
                      <p:pic>
                        <p:nvPicPr>
                          <p:cNvPr id="0" name="Object 1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1" y="1169"/>
                            <a:ext cx="299" cy="2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6" name="Object 116"/>
              <p:cNvGraphicFramePr>
                <a:graphicFrameLocks noChangeAspect="1"/>
              </p:cNvGraphicFramePr>
              <p:nvPr/>
            </p:nvGraphicFramePr>
            <p:xfrm>
              <a:off x="4173" y="1748"/>
              <a:ext cx="297" cy="219"/>
            </p:xfrm>
            <a:graphic>
              <a:graphicData uri="http://schemas.openxmlformats.org/presentationml/2006/ole">
                <mc:AlternateContent xmlns:mc="http://schemas.openxmlformats.org/markup-compatibility/2006">
                  <mc:Choice xmlns:v="urn:schemas-microsoft-com:vml" Requires="v">
                    <p:oleObj spid="_x0000_s21903" name="Equation" r:id="rId5" imgW="330120" imgH="241200" progId="Equation.DSMT4">
                      <p:embed/>
                    </p:oleObj>
                  </mc:Choice>
                  <mc:Fallback>
                    <p:oleObj name="Equation" r:id="rId5" imgW="330120" imgH="241200" progId="Equation.DSMT4">
                      <p:embed/>
                      <p:pic>
                        <p:nvPicPr>
                          <p:cNvPr id="0" name="Object 1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3" y="1748"/>
                            <a:ext cx="297"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1509" name="Object 117"/>
            <p:cNvGraphicFramePr>
              <a:graphicFrameLocks noChangeAspect="1"/>
            </p:cNvGraphicFramePr>
            <p:nvPr/>
          </p:nvGraphicFramePr>
          <p:xfrm>
            <a:off x="3792" y="1844"/>
            <a:ext cx="217" cy="219"/>
          </p:xfrm>
          <a:graphic>
            <a:graphicData uri="http://schemas.openxmlformats.org/presentationml/2006/ole">
              <mc:AlternateContent xmlns:mc="http://schemas.openxmlformats.org/markup-compatibility/2006">
                <mc:Choice xmlns:v="urn:schemas-microsoft-com:vml" Requires="v">
                  <p:oleObj spid="_x0000_s21904" name="Equation" r:id="rId7" imgW="241200" imgH="241200" progId="Equation.DSMT4">
                    <p:embed/>
                  </p:oleObj>
                </mc:Choice>
                <mc:Fallback>
                  <p:oleObj name="Equation" r:id="rId7" imgW="241200" imgH="241200" progId="Equation.DSMT4">
                    <p:embed/>
                    <p:pic>
                      <p:nvPicPr>
                        <p:cNvPr id="0" name="Object 1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 y="1844"/>
                          <a:ext cx="217"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0" name="Object 118"/>
            <p:cNvGraphicFramePr>
              <a:graphicFrameLocks noChangeAspect="1"/>
            </p:cNvGraphicFramePr>
            <p:nvPr/>
          </p:nvGraphicFramePr>
          <p:xfrm>
            <a:off x="3372" y="1748"/>
            <a:ext cx="297" cy="219"/>
          </p:xfrm>
          <a:graphic>
            <a:graphicData uri="http://schemas.openxmlformats.org/presentationml/2006/ole">
              <mc:AlternateContent xmlns:mc="http://schemas.openxmlformats.org/markup-compatibility/2006">
                <mc:Choice xmlns:v="urn:schemas-microsoft-com:vml" Requires="v">
                  <p:oleObj spid="_x0000_s21905" name="Equation" r:id="rId9" imgW="330120" imgH="241200" progId="Equation.DSMT4">
                    <p:embed/>
                  </p:oleObj>
                </mc:Choice>
                <mc:Fallback>
                  <p:oleObj name="Equation" r:id="rId9" imgW="330120" imgH="241200" progId="Equation.DSMT4">
                    <p:embed/>
                    <p:pic>
                      <p:nvPicPr>
                        <p:cNvPr id="0" name="Object 1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2" y="1748"/>
                          <a:ext cx="297"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1" name="Object 119"/>
            <p:cNvGraphicFramePr>
              <a:graphicFrameLocks noChangeAspect="1"/>
            </p:cNvGraphicFramePr>
            <p:nvPr/>
          </p:nvGraphicFramePr>
          <p:xfrm>
            <a:off x="3372" y="1168"/>
            <a:ext cx="297" cy="219"/>
          </p:xfrm>
          <a:graphic>
            <a:graphicData uri="http://schemas.openxmlformats.org/presentationml/2006/ole">
              <mc:AlternateContent xmlns:mc="http://schemas.openxmlformats.org/markup-compatibility/2006">
                <mc:Choice xmlns:v="urn:schemas-microsoft-com:vml" Requires="v">
                  <p:oleObj spid="_x0000_s21906" name="Equation" r:id="rId11" imgW="330120" imgH="241200" progId="Equation.DSMT4">
                    <p:embed/>
                  </p:oleObj>
                </mc:Choice>
                <mc:Fallback>
                  <p:oleObj name="Equation" r:id="rId11" imgW="330120" imgH="241200" progId="Equation.DSMT4">
                    <p:embed/>
                    <p:pic>
                      <p:nvPicPr>
                        <p:cNvPr id="0" name="Object 1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72" y="1168"/>
                          <a:ext cx="297"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2" name="Object 122"/>
            <p:cNvGraphicFramePr>
              <a:graphicFrameLocks noChangeAspect="1"/>
            </p:cNvGraphicFramePr>
            <p:nvPr/>
          </p:nvGraphicFramePr>
          <p:xfrm>
            <a:off x="1278" y="1170"/>
            <a:ext cx="184" cy="206"/>
          </p:xfrm>
          <a:graphic>
            <a:graphicData uri="http://schemas.openxmlformats.org/presentationml/2006/ole">
              <mc:AlternateContent xmlns:mc="http://schemas.openxmlformats.org/markup-compatibility/2006">
                <mc:Choice xmlns:v="urn:schemas-microsoft-com:vml" Requires="v">
                  <p:oleObj spid="_x0000_s21907" name="Equation" r:id="rId13" imgW="203040" imgH="228600" progId="Equation.DSMT4">
                    <p:embed/>
                  </p:oleObj>
                </mc:Choice>
                <mc:Fallback>
                  <p:oleObj name="Equation" r:id="rId13" imgW="203040" imgH="228600" progId="Equation.DSMT4">
                    <p:embed/>
                    <p:pic>
                      <p:nvPicPr>
                        <p:cNvPr id="0" name="Object 1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78" y="1170"/>
                          <a:ext cx="184" cy="2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3" name="Object 123"/>
            <p:cNvGraphicFramePr>
              <a:graphicFrameLocks noChangeAspect="1"/>
            </p:cNvGraphicFramePr>
            <p:nvPr/>
          </p:nvGraphicFramePr>
          <p:xfrm>
            <a:off x="1280" y="1748"/>
            <a:ext cx="182" cy="208"/>
          </p:xfrm>
          <a:graphic>
            <a:graphicData uri="http://schemas.openxmlformats.org/presentationml/2006/ole">
              <mc:AlternateContent xmlns:mc="http://schemas.openxmlformats.org/markup-compatibility/2006">
                <mc:Choice xmlns:v="urn:schemas-microsoft-com:vml" Requires="v">
                  <p:oleObj spid="_x0000_s21908" name="Equation" r:id="rId15" imgW="203040" imgH="228600" progId="Equation.DSMT4">
                    <p:embed/>
                  </p:oleObj>
                </mc:Choice>
                <mc:Fallback>
                  <p:oleObj name="Equation" r:id="rId15" imgW="203040" imgH="228600" progId="Equation.DSMT4">
                    <p:embed/>
                    <p:pic>
                      <p:nvPicPr>
                        <p:cNvPr id="0" name="Object 1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80" y="1748"/>
                          <a:ext cx="182"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4" name="Object 124"/>
            <p:cNvGraphicFramePr>
              <a:graphicFrameLocks noChangeAspect="1"/>
            </p:cNvGraphicFramePr>
            <p:nvPr/>
          </p:nvGraphicFramePr>
          <p:xfrm>
            <a:off x="780" y="1845"/>
            <a:ext cx="193" cy="208"/>
          </p:xfrm>
          <a:graphic>
            <a:graphicData uri="http://schemas.openxmlformats.org/presentationml/2006/ole">
              <mc:AlternateContent xmlns:mc="http://schemas.openxmlformats.org/markup-compatibility/2006">
                <mc:Choice xmlns:v="urn:schemas-microsoft-com:vml" Requires="v">
                  <p:oleObj spid="_x0000_s21909" name="Equation" r:id="rId17" imgW="215640" imgH="228600" progId="Equation.DSMT4">
                    <p:embed/>
                  </p:oleObj>
                </mc:Choice>
                <mc:Fallback>
                  <p:oleObj name="Equation" r:id="rId17" imgW="215640" imgH="228600" progId="Equation.DSMT4">
                    <p:embed/>
                    <p:pic>
                      <p:nvPicPr>
                        <p:cNvPr id="0" name="Object 1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0" y="1845"/>
                          <a:ext cx="193"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1506" name="Object 127"/>
          <p:cNvGraphicFramePr>
            <a:graphicFrameLocks noChangeAspect="1"/>
          </p:cNvGraphicFramePr>
          <p:nvPr/>
        </p:nvGraphicFramePr>
        <p:xfrm>
          <a:off x="0" y="0"/>
          <a:ext cx="914400" cy="179388"/>
        </p:xfrm>
        <a:graphic>
          <a:graphicData uri="http://schemas.openxmlformats.org/presentationml/2006/ole">
            <mc:AlternateContent xmlns:mc="http://schemas.openxmlformats.org/markup-compatibility/2006">
              <mc:Choice xmlns:v="urn:schemas-microsoft-com:vml" Requires="v">
                <p:oleObj spid="_x0000_s21910" name="Equation" r:id="rId19" imgW="914400" imgH="179640" progId="Equation.DSMT4">
                  <p:embed/>
                </p:oleObj>
              </mc:Choice>
              <mc:Fallback>
                <p:oleObj name="Equation" r:id="rId19" imgW="914400" imgH="179640" progId="Equation.DSMT4">
                  <p:embed/>
                  <p:pic>
                    <p:nvPicPr>
                      <p:cNvPr id="0" name="Object 1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914400" cy="179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 name="Group 134"/>
          <p:cNvGrpSpPr>
            <a:grpSpLocks/>
          </p:cNvGrpSpPr>
          <p:nvPr/>
        </p:nvGrpSpPr>
        <p:grpSpPr bwMode="auto">
          <a:xfrm>
            <a:off x="5954713" y="1316772"/>
            <a:ext cx="1255712" cy="1804988"/>
            <a:chOff x="3751" y="926"/>
            <a:chExt cx="791" cy="1137"/>
          </a:xfrm>
        </p:grpSpPr>
        <p:sp>
          <p:nvSpPr>
            <p:cNvPr id="21524" name="Line 129"/>
            <p:cNvSpPr>
              <a:spLocks noChangeShapeType="1"/>
            </p:cNvSpPr>
            <p:nvPr/>
          </p:nvSpPr>
          <p:spPr bwMode="auto">
            <a:xfrm>
              <a:off x="4138" y="926"/>
              <a:ext cx="0" cy="1137"/>
            </a:xfrm>
            <a:prstGeom prst="line">
              <a:avLst/>
            </a:prstGeom>
            <a:noFill/>
            <a:ln w="9525">
              <a:solidFill>
                <a:schemeClr val="hlink"/>
              </a:solidFill>
              <a:prstDash val="dash"/>
              <a:round/>
              <a:headEnd type="arrow" w="med" len="med"/>
              <a:tailEnd type="arrow" w="lg" len="lg"/>
            </a:ln>
          </p:spPr>
          <p:txBody>
            <a:bodyPr/>
            <a:lstStyle/>
            <a:p>
              <a:endParaRPr lang="en-US"/>
            </a:p>
          </p:txBody>
        </p:sp>
        <p:sp>
          <p:nvSpPr>
            <p:cNvPr id="21525" name="Text Box 130"/>
            <p:cNvSpPr txBox="1">
              <a:spLocks noChangeArrowheads="1"/>
            </p:cNvSpPr>
            <p:nvPr/>
          </p:nvSpPr>
          <p:spPr bwMode="auto">
            <a:xfrm>
              <a:off x="3751" y="926"/>
              <a:ext cx="259" cy="231"/>
            </a:xfrm>
            <a:prstGeom prst="rect">
              <a:avLst/>
            </a:prstGeom>
            <a:noFill/>
            <a:ln w="9525" algn="ctr">
              <a:noFill/>
              <a:miter lim="800000"/>
              <a:headEnd/>
              <a:tailEnd/>
            </a:ln>
          </p:spPr>
          <p:txBody>
            <a:bodyPr>
              <a:spAutoFit/>
            </a:bodyPr>
            <a:lstStyle/>
            <a:p>
              <a:pPr algn="ctr">
                <a:spcBef>
                  <a:spcPct val="50000"/>
                </a:spcBef>
              </a:pPr>
              <a:r>
                <a:rPr lang="en-US" altLang="zh-CN" sz="1800" i="1">
                  <a:solidFill>
                    <a:srgbClr val="FF0000"/>
                  </a:solidFill>
                  <a:latin typeface="Times New Roman" pitchFamily="18" charset="0"/>
                  <a:ea typeface="宋体" pitchFamily="2" charset="-122"/>
                </a:rPr>
                <a:t>S</a:t>
              </a:r>
            </a:p>
          </p:txBody>
        </p:sp>
        <p:sp>
          <p:nvSpPr>
            <p:cNvPr id="21526" name="Text Box 131"/>
            <p:cNvSpPr txBox="1">
              <a:spLocks noChangeArrowheads="1"/>
            </p:cNvSpPr>
            <p:nvPr/>
          </p:nvSpPr>
          <p:spPr bwMode="auto">
            <a:xfrm>
              <a:off x="4283" y="926"/>
              <a:ext cx="259" cy="231"/>
            </a:xfrm>
            <a:prstGeom prst="rect">
              <a:avLst/>
            </a:prstGeom>
            <a:noFill/>
            <a:ln w="9525" algn="ctr">
              <a:noFill/>
              <a:miter lim="800000"/>
              <a:headEnd/>
              <a:tailEnd/>
            </a:ln>
          </p:spPr>
          <p:txBody>
            <a:bodyPr>
              <a:spAutoFit/>
            </a:bodyPr>
            <a:lstStyle/>
            <a:p>
              <a:pPr algn="ctr">
                <a:spcBef>
                  <a:spcPct val="50000"/>
                </a:spcBef>
              </a:pPr>
              <a:r>
                <a:rPr lang="en-US" altLang="zh-CN" sz="1800" i="1">
                  <a:solidFill>
                    <a:srgbClr val="FF0000"/>
                  </a:solidFill>
                  <a:latin typeface="Times New Roman" pitchFamily="18" charset="0"/>
                  <a:ea typeface="宋体" pitchFamily="2" charset="-122"/>
                </a:rPr>
                <a:t>S</a:t>
              </a:r>
              <a:r>
                <a:rPr lang="en-US" altLang="zh-CN" sz="1800" i="1" baseline="46000">
                  <a:solidFill>
                    <a:srgbClr val="FF0000"/>
                  </a:solidFill>
                  <a:latin typeface="Times New Roman" pitchFamily="18" charset="0"/>
                  <a:ea typeface="宋体" pitchFamily="2" charset="-122"/>
                </a:rPr>
                <a:t>c</a:t>
              </a:r>
            </a:p>
          </p:txBody>
        </p:sp>
      </p:grpSp>
      <p:graphicFrame>
        <p:nvGraphicFramePr>
          <p:cNvPr id="675972" name="Object 132"/>
          <p:cNvGraphicFramePr>
            <a:graphicFrameLocks noChangeAspect="1"/>
          </p:cNvGraphicFramePr>
          <p:nvPr/>
        </p:nvGraphicFramePr>
        <p:xfrm>
          <a:off x="2229295" y="5080415"/>
          <a:ext cx="3582987" cy="461963"/>
        </p:xfrm>
        <a:graphic>
          <a:graphicData uri="http://schemas.openxmlformats.org/presentationml/2006/ole">
            <mc:AlternateContent xmlns:mc="http://schemas.openxmlformats.org/markup-compatibility/2006">
              <mc:Choice xmlns:v="urn:schemas-microsoft-com:vml" Requires="v">
                <p:oleObj spid="_x0000_s21911" name="Equation" r:id="rId21" imgW="1866600" imgH="241200" progId="Equation.DSMT4">
                  <p:embed/>
                </p:oleObj>
              </mc:Choice>
              <mc:Fallback>
                <p:oleObj name="Equation" r:id="rId21" imgW="1866600" imgH="241200" progId="Equation.DSMT4">
                  <p:embed/>
                  <p:pic>
                    <p:nvPicPr>
                      <p:cNvPr id="0" name="Object 1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29295" y="5080415"/>
                        <a:ext cx="3582987"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73" name="Object 133"/>
          <p:cNvGraphicFramePr>
            <a:graphicFrameLocks noChangeAspect="1"/>
          </p:cNvGraphicFramePr>
          <p:nvPr/>
        </p:nvGraphicFramePr>
        <p:xfrm>
          <a:off x="2238602" y="6040540"/>
          <a:ext cx="4560888" cy="700087"/>
        </p:xfrm>
        <a:graphic>
          <a:graphicData uri="http://schemas.openxmlformats.org/presentationml/2006/ole">
            <mc:AlternateContent xmlns:mc="http://schemas.openxmlformats.org/markup-compatibility/2006">
              <mc:Choice xmlns:v="urn:schemas-microsoft-com:vml" Requires="v">
                <p:oleObj spid="_x0000_s21912" name="Equation" r:id="rId23" imgW="2895480" imgH="444240" progId="Equation.DSMT4">
                  <p:embed/>
                </p:oleObj>
              </mc:Choice>
              <mc:Fallback>
                <p:oleObj name="Equation" r:id="rId23" imgW="2895480" imgH="444240" progId="Equation.DSMT4">
                  <p:embed/>
                  <p:pic>
                    <p:nvPicPr>
                      <p:cNvPr id="0" name="Object 13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38602" y="6040540"/>
                        <a:ext cx="4560888" cy="700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zh-CN" dirty="0" smtClean="0">
                <a:ea typeface="宋体" pitchFamily="2" charset="-122"/>
              </a:rPr>
              <a:t>Markov Process: definition</a:t>
            </a:r>
          </a:p>
        </p:txBody>
      </p:sp>
      <p:sp>
        <p:nvSpPr>
          <p:cNvPr id="32771" name="Content Placeholder 2"/>
          <p:cNvSpPr>
            <a:spLocks noGrp="1"/>
          </p:cNvSpPr>
          <p:nvPr>
            <p:ph idx="1"/>
          </p:nvPr>
        </p:nvSpPr>
        <p:spPr>
          <a:xfrm>
            <a:off x="1062038" y="1485900"/>
            <a:ext cx="7804150" cy="5143500"/>
          </a:xfrm>
        </p:spPr>
        <p:txBody>
          <a:bodyPr/>
          <a:lstStyle/>
          <a:p>
            <a:r>
              <a:rPr lang="en-US" altLang="zh-CN" dirty="0" smtClean="0">
                <a:ea typeface="宋体" pitchFamily="2" charset="-122"/>
              </a:rPr>
              <a:t>A stochastic process {X(t), t ∈ T} is a Markov Process if it satisfies the </a:t>
            </a:r>
            <a:r>
              <a:rPr lang="en-US" altLang="zh-CN" b="1" dirty="0" smtClean="0">
                <a:ea typeface="宋体" pitchFamily="2" charset="-122"/>
              </a:rPr>
              <a:t>Markov (</a:t>
            </a:r>
            <a:r>
              <a:rPr lang="en-US" altLang="zh-CN" b="1" dirty="0" err="1" smtClean="0">
                <a:ea typeface="宋体" pitchFamily="2" charset="-122"/>
              </a:rPr>
              <a:t>Memoryless</a:t>
            </a:r>
            <a:r>
              <a:rPr lang="en-US" altLang="zh-CN" b="1" dirty="0" smtClean="0">
                <a:ea typeface="宋体" pitchFamily="2" charset="-122"/>
              </a:rPr>
              <a:t>) Property</a:t>
            </a:r>
          </a:p>
          <a:p>
            <a:endParaRPr lang="en-US" altLang="zh-CN" b="1" dirty="0" smtClean="0">
              <a:ea typeface="宋体" pitchFamily="2" charset="-122"/>
            </a:endParaRPr>
          </a:p>
          <a:p>
            <a:endParaRPr lang="en-US" altLang="zh-CN" b="1" dirty="0" smtClean="0">
              <a:ea typeface="宋体" pitchFamily="2" charset="-122"/>
            </a:endParaRPr>
          </a:p>
          <a:p>
            <a:pPr>
              <a:buFont typeface="Wingdings" pitchFamily="2" charset="2"/>
              <a:buNone/>
            </a:pPr>
            <a:r>
              <a:rPr lang="en-US" altLang="zh-CN" dirty="0" smtClean="0">
                <a:ea typeface="宋体" pitchFamily="2" charset="-122"/>
              </a:rPr>
              <a:t>   </a:t>
            </a:r>
          </a:p>
          <a:p>
            <a:pPr lvl="1"/>
            <a:endParaRPr lang="en-US" altLang="zh-TW" dirty="0" smtClean="0">
              <a:ea typeface="新細明體" pitchFamily="18" charset="-120"/>
            </a:endParaRPr>
          </a:p>
          <a:p>
            <a:pPr lvl="1"/>
            <a:endParaRPr lang="en-US" altLang="zh-TW" dirty="0">
              <a:ea typeface="新細明體" pitchFamily="18" charset="-120"/>
            </a:endParaRPr>
          </a:p>
          <a:p>
            <a:pPr lvl="1"/>
            <a:r>
              <a:rPr lang="en-US" altLang="zh-TW" dirty="0" smtClean="0">
                <a:ea typeface="新細明體" pitchFamily="18" charset="-120"/>
              </a:rPr>
              <a:t>The value that X(t) takes is </a:t>
            </a:r>
            <a:r>
              <a:rPr lang="en-US" altLang="zh-TW" dirty="0">
                <a:ea typeface="新細明體" pitchFamily="18" charset="-120"/>
              </a:rPr>
              <a:t>called the state of the </a:t>
            </a:r>
            <a:r>
              <a:rPr lang="en-US" altLang="zh-TW" dirty="0" smtClean="0">
                <a:ea typeface="新細明體" pitchFamily="18" charset="-120"/>
              </a:rPr>
              <a:t>system;</a:t>
            </a:r>
            <a:endParaRPr lang="en-US" altLang="zh-TW" dirty="0">
              <a:ea typeface="新細明體" pitchFamily="18" charset="-120"/>
            </a:endParaRPr>
          </a:p>
          <a:p>
            <a:pPr lvl="1"/>
            <a:r>
              <a:rPr lang="en-US" altLang="zh-TW" dirty="0" smtClean="0">
                <a:ea typeface="新細明體" pitchFamily="18" charset="-120"/>
              </a:rPr>
              <a:t>X(t</a:t>
            </a:r>
            <a:r>
              <a:rPr lang="en-US" altLang="zh-TW" sz="1000" dirty="0" smtClean="0">
                <a:ea typeface="新細明體" pitchFamily="18" charset="-120"/>
              </a:rPr>
              <a:t>1</a:t>
            </a:r>
            <a:r>
              <a:rPr lang="en-US" altLang="zh-TW" dirty="0">
                <a:ea typeface="新細明體" pitchFamily="18" charset="-120"/>
              </a:rPr>
              <a:t>) = x</a:t>
            </a:r>
            <a:r>
              <a:rPr lang="en-US" altLang="zh-TW" sz="800" dirty="0">
                <a:ea typeface="新細明體" pitchFamily="18" charset="-120"/>
              </a:rPr>
              <a:t>1</a:t>
            </a:r>
            <a:r>
              <a:rPr lang="en-US" altLang="zh-TW" dirty="0">
                <a:ea typeface="新細明體" pitchFamily="18" charset="-120"/>
              </a:rPr>
              <a:t> means, the system is in state x</a:t>
            </a:r>
            <a:r>
              <a:rPr lang="en-US" altLang="zh-TW" sz="800" dirty="0">
                <a:ea typeface="新細明體" pitchFamily="18" charset="-120"/>
              </a:rPr>
              <a:t>1</a:t>
            </a:r>
            <a:r>
              <a:rPr lang="en-US" altLang="zh-TW" dirty="0">
                <a:ea typeface="新細明體" pitchFamily="18" charset="-120"/>
              </a:rPr>
              <a:t> at time t</a:t>
            </a:r>
            <a:r>
              <a:rPr lang="en-US" altLang="zh-TW" sz="1100" dirty="0">
                <a:ea typeface="新細明體" pitchFamily="18" charset="-120"/>
              </a:rPr>
              <a:t>1</a:t>
            </a:r>
            <a:r>
              <a:rPr lang="en-US" altLang="zh-TW" dirty="0">
                <a:ea typeface="新細明體" pitchFamily="18" charset="-120"/>
              </a:rPr>
              <a:t>;</a:t>
            </a:r>
          </a:p>
          <a:p>
            <a:pPr lvl="1"/>
            <a:r>
              <a:rPr lang="en-US" altLang="zh-CN" b="1" dirty="0" smtClean="0">
                <a:ea typeface="新細明體" pitchFamily="18" charset="-120"/>
              </a:rPr>
              <a:t>Remarks on </a:t>
            </a:r>
            <a:r>
              <a:rPr lang="en-US" altLang="zh-CN" b="1" dirty="0" smtClean="0">
                <a:ea typeface="宋体" pitchFamily="2" charset="-122"/>
              </a:rPr>
              <a:t>Markov Property </a:t>
            </a:r>
            <a:r>
              <a:rPr lang="en-US" altLang="zh-CN" dirty="0" smtClean="0">
                <a:ea typeface="宋体" pitchFamily="2" charset="-122"/>
              </a:rPr>
              <a:t>: Given the present state, future state jumps of the chain are independent of past history</a:t>
            </a:r>
          </a:p>
          <a:p>
            <a:pPr lvl="2"/>
            <a:r>
              <a:rPr lang="en-US" altLang="zh-CN" dirty="0" smtClean="0">
                <a:ea typeface="宋体" pitchFamily="2" charset="-122"/>
              </a:rPr>
              <a:t>The past history is summarized in the current state</a:t>
            </a:r>
          </a:p>
          <a:p>
            <a:endParaRPr lang="zh-CN" altLang="en-US" dirty="0" smtClean="0">
              <a:ea typeface="宋体" pitchFamily="2" charset="-122"/>
            </a:endParaRPr>
          </a:p>
        </p:txBody>
      </p:sp>
      <p:sp>
        <p:nvSpPr>
          <p:cNvPr id="32772" name="Slide Number Placeholder 3"/>
          <p:cNvSpPr>
            <a:spLocks noGrp="1"/>
          </p:cNvSpPr>
          <p:nvPr>
            <p:ph type="sldNum" sz="quarter" idx="12"/>
          </p:nvPr>
        </p:nvSpPr>
        <p:spPr>
          <a:noFill/>
        </p:spPr>
        <p:txBody>
          <a:bodyPr/>
          <a:lstStyle/>
          <a:p>
            <a:r>
              <a:rPr lang="en-US" altLang="zh-CN" smtClean="0">
                <a:cs typeface="Arial" charset="0"/>
              </a:rPr>
              <a:t>3-</a:t>
            </a:r>
            <a:fld id="{74701B68-C80F-4EB8-BBD5-6EC27CA4CAE4}" type="slidenum">
              <a:rPr lang="en-US" altLang="zh-CN" smtClean="0">
                <a:cs typeface="Arial" charset="0"/>
              </a:rPr>
              <a:pPr/>
              <a:t>3</a:t>
            </a:fld>
            <a:endParaRPr lang="en-US" altLang="zh-CN" smtClean="0">
              <a:cs typeface="Arial" charset="0"/>
            </a:endParaRPr>
          </a:p>
        </p:txBody>
      </p:sp>
      <p:pic>
        <p:nvPicPr>
          <p:cNvPr id="962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7575" y="2308110"/>
            <a:ext cx="6629400"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898315" y="3774645"/>
            <a:ext cx="6283755" cy="338554"/>
          </a:xfrm>
          <a:prstGeom prst="rect">
            <a:avLst/>
          </a:prstGeom>
        </p:spPr>
        <p:txBody>
          <a:bodyPr wrap="square">
            <a:spAutoFit/>
          </a:bodyPr>
          <a:lstStyle/>
          <a:p>
            <a:r>
              <a:rPr lang="en-US" b="1" dirty="0" smtClean="0">
                <a:solidFill>
                  <a:srgbClr val="FF0000"/>
                </a:solidFill>
              </a:rPr>
              <a:t>       future </a:t>
            </a:r>
            <a:r>
              <a:rPr lang="en-US" b="1" dirty="0">
                <a:solidFill>
                  <a:srgbClr val="FF0000"/>
                </a:solidFill>
              </a:rPr>
              <a:t>state, </a:t>
            </a:r>
            <a:r>
              <a:rPr lang="en-US" b="1" dirty="0" smtClean="0">
                <a:solidFill>
                  <a:srgbClr val="FF0000"/>
                </a:solidFill>
              </a:rPr>
              <a:t> current </a:t>
            </a:r>
            <a:r>
              <a:rPr lang="en-US" b="1" dirty="0">
                <a:solidFill>
                  <a:srgbClr val="FF0000"/>
                </a:solidFill>
              </a:rPr>
              <a:t>state, </a:t>
            </a:r>
            <a:r>
              <a:rPr lang="en-US" b="1" dirty="0" smtClean="0">
                <a:solidFill>
                  <a:srgbClr val="FF0000"/>
                </a:solidFill>
              </a:rPr>
              <a:t>         past </a:t>
            </a:r>
            <a:r>
              <a:rPr lang="en-US" b="1" dirty="0">
                <a:solidFill>
                  <a:srgbClr val="FF0000"/>
                </a:solidFill>
              </a:rPr>
              <a:t>states</a:t>
            </a:r>
          </a:p>
        </p:txBody>
      </p:sp>
      <p:sp>
        <p:nvSpPr>
          <p:cNvPr id="5" name="Up Arrow 4"/>
          <p:cNvSpPr/>
          <p:nvPr/>
        </p:nvSpPr>
        <p:spPr bwMode="auto">
          <a:xfrm>
            <a:off x="3081390" y="3166377"/>
            <a:ext cx="148829" cy="652885"/>
          </a:xfrm>
          <a:prstGeom prst="upArrow">
            <a:avLst/>
          </a:prstGeom>
          <a:solidFill>
            <a:srgbClr val="FF0000"/>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ahoma" pitchFamily="34" charset="0"/>
            </a:endParaRPr>
          </a:p>
        </p:txBody>
      </p:sp>
      <p:sp>
        <p:nvSpPr>
          <p:cNvPr id="10" name="Up Arrow 9"/>
          <p:cNvSpPr/>
          <p:nvPr/>
        </p:nvSpPr>
        <p:spPr bwMode="auto">
          <a:xfrm>
            <a:off x="4473446" y="3160165"/>
            <a:ext cx="148829" cy="652885"/>
          </a:xfrm>
          <a:prstGeom prst="upArrow">
            <a:avLst/>
          </a:prstGeom>
          <a:solidFill>
            <a:srgbClr val="FF0000"/>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ahoma" pitchFamily="34" charset="0"/>
            </a:endParaRPr>
          </a:p>
        </p:txBody>
      </p:sp>
      <p:sp>
        <p:nvSpPr>
          <p:cNvPr id="11" name="Up Arrow 10"/>
          <p:cNvSpPr/>
          <p:nvPr/>
        </p:nvSpPr>
        <p:spPr bwMode="auto">
          <a:xfrm>
            <a:off x="6300225" y="3121760"/>
            <a:ext cx="148829" cy="652885"/>
          </a:xfrm>
          <a:prstGeom prst="upArrow">
            <a:avLst/>
          </a:prstGeom>
          <a:solidFill>
            <a:srgbClr val="FF0000"/>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ahoma" pitchFamily="34" charset="0"/>
            </a:endParaRPr>
          </a:p>
        </p:txBody>
      </p:sp>
      <p:sp>
        <p:nvSpPr>
          <p:cNvPr id="7" name="Right Brace 6"/>
          <p:cNvSpPr/>
          <p:nvPr/>
        </p:nvSpPr>
        <p:spPr bwMode="auto">
          <a:xfrm rot="5400000">
            <a:off x="6223415" y="1431940"/>
            <a:ext cx="307240" cy="2918780"/>
          </a:xfrm>
          <a:prstGeom prst="rightBrac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Tahoma" pitchFamily="34"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random walk</a:t>
            </a:r>
            <a:endParaRPr lang="en-US" dirty="0"/>
          </a:p>
        </p:txBody>
      </p:sp>
      <p:sp>
        <p:nvSpPr>
          <p:cNvPr id="3" name="Content Placeholder 2"/>
          <p:cNvSpPr>
            <a:spLocks noGrp="1"/>
          </p:cNvSpPr>
          <p:nvPr>
            <p:ph idx="1"/>
          </p:nvPr>
        </p:nvSpPr>
        <p:spPr>
          <a:xfrm>
            <a:off x="1093788" y="1431940"/>
            <a:ext cx="7772400" cy="4456113"/>
          </a:xfrm>
        </p:spPr>
        <p:txBody>
          <a:bodyPr/>
          <a:lstStyle/>
          <a:p>
            <a:r>
              <a:rPr lang="en-US" dirty="0" smtClean="0"/>
              <a:t>Problem: Consider a particle that moves randomly on a semi-infinite one-dimensional lattice where the lattice points are labeled, 0, 1, 2,…. The particle moves with the following transition probabilities:</a:t>
            </a:r>
          </a:p>
          <a:p>
            <a:endParaRPr lang="en-US" dirty="0" smtClean="0"/>
          </a:p>
          <a:p>
            <a:endParaRPr lang="en-US" dirty="0" smtClean="0"/>
          </a:p>
          <a:p>
            <a:pPr>
              <a:buNone/>
            </a:pPr>
            <a:r>
              <a:rPr lang="en-US" dirty="0" smtClean="0"/>
              <a:t>   Let </a:t>
            </a:r>
            <a:r>
              <a:rPr lang="en-US" dirty="0" err="1" smtClean="0"/>
              <a:t>Xn</a:t>
            </a:r>
            <a:r>
              <a:rPr lang="en-US" dirty="0" smtClean="0"/>
              <a:t> be the position of the particle (the label of the site) at time n. Thus {</a:t>
            </a:r>
            <a:r>
              <a:rPr lang="en-US" dirty="0" err="1" smtClean="0"/>
              <a:t>Xn</a:t>
            </a:r>
            <a:r>
              <a:rPr lang="en-US" dirty="0" smtClean="0"/>
              <a:t>, n</a:t>
            </a:r>
            <a:r>
              <a:rPr lang="en-US" dirty="0" smtClean="0">
                <a:sym typeface="Symbol"/>
              </a:rPr>
              <a:t>0</a:t>
            </a:r>
            <a:r>
              <a:rPr lang="en-US" dirty="0" smtClean="0"/>
              <a:t>} is a DTMC on state-space S={0,1,2,…}.</a:t>
            </a:r>
          </a:p>
          <a:p>
            <a:pPr marL="793750" lvl="1" indent="-457200">
              <a:buFont typeface="+mj-lt"/>
              <a:buAutoNum type="arabicPeriod"/>
            </a:pPr>
            <a:r>
              <a:rPr lang="en-US" dirty="0" smtClean="0"/>
              <a:t>Plot the state-transition diagram</a:t>
            </a:r>
          </a:p>
          <a:p>
            <a:pPr marL="793750" lvl="1" indent="-457200">
              <a:buFont typeface="+mj-lt"/>
              <a:buAutoNum type="arabicPeriod"/>
            </a:pPr>
            <a:r>
              <a:rPr lang="en-US" dirty="0" smtClean="0"/>
              <a:t>Solve the stationary distribution</a:t>
            </a:r>
          </a:p>
          <a:p>
            <a:pPr>
              <a:buNone/>
            </a:pPr>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r>
              <a:rPr lang="en-US" altLang="zh-CN" smtClean="0"/>
              <a:t>3-</a:t>
            </a:r>
            <a:fld id="{37B97BA9-603D-4403-B473-1A113EA9A313}" type="slidenum">
              <a:rPr lang="en-US" altLang="zh-CN" smtClean="0"/>
              <a:pPr>
                <a:defRPr/>
              </a:pPr>
              <a:t>30</a:t>
            </a:fld>
            <a:endParaRPr lang="en-US" altLang="zh-CN"/>
          </a:p>
        </p:txBody>
      </p:sp>
      <p:graphicFrame>
        <p:nvGraphicFramePr>
          <p:cNvPr id="87042" name="Object 4"/>
          <p:cNvGraphicFramePr>
            <a:graphicFrameLocks noChangeAspect="1"/>
          </p:cNvGraphicFramePr>
          <p:nvPr/>
        </p:nvGraphicFramePr>
        <p:xfrm>
          <a:off x="2492375" y="2923420"/>
          <a:ext cx="2828925" cy="1036638"/>
        </p:xfrm>
        <a:graphic>
          <a:graphicData uri="http://schemas.openxmlformats.org/presentationml/2006/ole">
            <mc:AlternateContent xmlns:mc="http://schemas.openxmlformats.org/markup-compatibility/2006">
              <mc:Choice xmlns:v="urn:schemas-microsoft-com:vml" Requires="v">
                <p:oleObj spid="_x0000_s87078" name="Equation" r:id="rId3" imgW="1777680" imgH="647640" progId="Equation.DSMT4">
                  <p:embed/>
                </p:oleObj>
              </mc:Choice>
              <mc:Fallback>
                <p:oleObj name="Equation" r:id="rId3" imgW="1777680" imgH="647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2375" y="2923420"/>
                        <a:ext cx="2828925" cy="1036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DBE</a:t>
            </a:r>
            <a:endParaRPr lang="en-US" dirty="0"/>
          </a:p>
        </p:txBody>
      </p:sp>
      <p:sp>
        <p:nvSpPr>
          <p:cNvPr id="3" name="Content Placeholder 2"/>
          <p:cNvSpPr>
            <a:spLocks noGrp="1"/>
          </p:cNvSpPr>
          <p:nvPr>
            <p:ph idx="1"/>
          </p:nvPr>
        </p:nvSpPr>
        <p:spPr>
          <a:xfrm>
            <a:off x="1038740" y="1467459"/>
            <a:ext cx="7761287" cy="5225966"/>
          </a:xfrm>
        </p:spPr>
        <p:txBody>
          <a:bodyPr/>
          <a:lstStyle/>
          <a:p>
            <a:r>
              <a:rPr lang="en-US" dirty="0" smtClean="0"/>
              <a:t>Solution: (1) the state-transition diagram is as follow.</a:t>
            </a:r>
          </a:p>
          <a:p>
            <a:endParaRPr lang="en-US" dirty="0"/>
          </a:p>
        </p:txBody>
      </p:sp>
      <p:sp>
        <p:nvSpPr>
          <p:cNvPr id="4" name="Slide Number Placeholder 3"/>
          <p:cNvSpPr>
            <a:spLocks noGrp="1"/>
          </p:cNvSpPr>
          <p:nvPr>
            <p:ph type="sldNum" sz="quarter" idx="12"/>
          </p:nvPr>
        </p:nvSpPr>
        <p:spPr/>
        <p:txBody>
          <a:bodyPr/>
          <a:lstStyle/>
          <a:p>
            <a:pPr>
              <a:defRPr/>
            </a:pPr>
            <a:r>
              <a:rPr lang="en-US" altLang="zh-CN" smtClean="0"/>
              <a:t>3-</a:t>
            </a:r>
            <a:fld id="{37B97BA9-603D-4403-B473-1A113EA9A313}" type="slidenum">
              <a:rPr lang="en-US" altLang="zh-CN" smtClean="0"/>
              <a:pPr>
                <a:defRPr/>
              </a:pPr>
              <a:t>31</a:t>
            </a:fld>
            <a:endParaRPr lang="en-US" altLang="zh-CN"/>
          </a:p>
        </p:txBody>
      </p:sp>
      <p:graphicFrame>
        <p:nvGraphicFramePr>
          <p:cNvPr id="88076" name="Object 4"/>
          <p:cNvGraphicFramePr>
            <a:graphicFrameLocks noChangeAspect="1"/>
          </p:cNvGraphicFramePr>
          <p:nvPr/>
        </p:nvGraphicFramePr>
        <p:xfrm>
          <a:off x="1289659" y="3631980"/>
          <a:ext cx="7324103" cy="3226020"/>
        </p:xfrm>
        <a:graphic>
          <a:graphicData uri="http://schemas.openxmlformats.org/presentationml/2006/ole">
            <mc:AlternateContent xmlns:mc="http://schemas.openxmlformats.org/markup-compatibility/2006">
              <mc:Choice xmlns:v="urn:schemas-microsoft-com:vml" Requires="v">
                <p:oleObj spid="_x0000_s88427" name="Equation" r:id="rId3" imgW="3593880" imgH="1574640" progId="Equation.DSMT4">
                  <p:embed/>
                </p:oleObj>
              </mc:Choice>
              <mc:Fallback>
                <p:oleObj name="Equation" r:id="rId3" imgW="3593880" imgH="1574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9659" y="3631980"/>
                        <a:ext cx="7324103" cy="32260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0" name="Group 69"/>
          <p:cNvGrpSpPr/>
          <p:nvPr/>
        </p:nvGrpSpPr>
        <p:grpSpPr>
          <a:xfrm>
            <a:off x="1170913" y="1912069"/>
            <a:ext cx="7546975" cy="1516931"/>
            <a:chOff x="1077913" y="1316772"/>
            <a:chExt cx="7546975" cy="1516931"/>
          </a:xfrm>
        </p:grpSpPr>
        <p:grpSp>
          <p:nvGrpSpPr>
            <p:cNvPr id="5" name="Group 125"/>
            <p:cNvGrpSpPr>
              <a:grpSpLocks/>
            </p:cNvGrpSpPr>
            <p:nvPr/>
          </p:nvGrpSpPr>
          <p:grpSpPr bwMode="auto">
            <a:xfrm>
              <a:off x="1077913" y="1431940"/>
              <a:ext cx="7546975" cy="1401763"/>
              <a:chOff x="679" y="1170"/>
              <a:chExt cx="4754" cy="883"/>
            </a:xfrm>
          </p:grpSpPr>
          <p:sp>
            <p:nvSpPr>
              <p:cNvPr id="6" name="Arc 58"/>
              <p:cNvSpPr>
                <a:spLocks noChangeAspect="1"/>
              </p:cNvSpPr>
              <p:nvPr/>
            </p:nvSpPr>
            <p:spPr bwMode="auto">
              <a:xfrm rot="7511688" flipV="1">
                <a:off x="776" y="1680"/>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grpSp>
            <p:nvGrpSpPr>
              <p:cNvPr id="11" name="Group 114"/>
              <p:cNvGrpSpPr>
                <a:grpSpLocks/>
              </p:cNvGrpSpPr>
              <p:nvPr/>
            </p:nvGrpSpPr>
            <p:grpSpPr bwMode="auto">
              <a:xfrm flipV="1">
                <a:off x="5135" y="1379"/>
                <a:ext cx="298" cy="371"/>
                <a:chOff x="5135" y="1379"/>
                <a:chExt cx="298" cy="371"/>
              </a:xfrm>
            </p:grpSpPr>
            <p:sp>
              <p:nvSpPr>
                <p:cNvPr id="57" name="Line 66"/>
                <p:cNvSpPr>
                  <a:spLocks noChangeAspect="1" noChangeShapeType="1"/>
                </p:cNvSpPr>
                <p:nvPr/>
              </p:nvSpPr>
              <p:spPr bwMode="auto">
                <a:xfrm rot="-639349" flipH="1" flipV="1">
                  <a:off x="5135" y="1379"/>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58" name="Line 68"/>
                <p:cNvSpPr>
                  <a:spLocks noChangeAspect="1" noChangeShapeType="1"/>
                </p:cNvSpPr>
                <p:nvPr/>
              </p:nvSpPr>
              <p:spPr bwMode="auto">
                <a:xfrm rot="634488">
                  <a:off x="5161" y="1750"/>
                  <a:ext cx="86" cy="0"/>
                </a:xfrm>
                <a:prstGeom prst="line">
                  <a:avLst/>
                </a:prstGeom>
                <a:noFill/>
                <a:ln w="9525">
                  <a:solidFill>
                    <a:srgbClr val="0000CC"/>
                  </a:solidFill>
                  <a:round/>
                  <a:headEnd/>
                  <a:tailEnd type="triangle" w="med" len="lg"/>
                </a:ln>
              </p:spPr>
              <p:txBody>
                <a:bodyPr anchor="ctr">
                  <a:spAutoFit/>
                </a:bodyPr>
                <a:lstStyle/>
                <a:p>
                  <a:endParaRPr lang="en-US"/>
                </a:p>
              </p:txBody>
            </p:sp>
            <p:grpSp>
              <p:nvGrpSpPr>
                <p:cNvPr id="59" name="Group 69"/>
                <p:cNvGrpSpPr>
                  <a:grpSpLocks noChangeAspect="1"/>
                </p:cNvGrpSpPr>
                <p:nvPr/>
              </p:nvGrpSpPr>
              <p:grpSpPr bwMode="auto">
                <a:xfrm>
                  <a:off x="5218" y="1548"/>
                  <a:ext cx="215" cy="44"/>
                  <a:chOff x="2928" y="3264"/>
                  <a:chExt cx="240" cy="48"/>
                </a:xfrm>
              </p:grpSpPr>
              <p:sp>
                <p:nvSpPr>
                  <p:cNvPr id="60" name="Oval 70"/>
                  <p:cNvSpPr>
                    <a:spLocks noChangeAspect="1" noChangeArrowheads="1"/>
                  </p:cNvSpPr>
                  <p:nvPr/>
                </p:nvSpPr>
                <p:spPr bwMode="auto">
                  <a:xfrm>
                    <a:off x="2928"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61" name="Oval 71"/>
                  <p:cNvSpPr>
                    <a:spLocks noChangeAspect="1" noChangeArrowheads="1"/>
                  </p:cNvSpPr>
                  <p:nvPr/>
                </p:nvSpPr>
                <p:spPr bwMode="auto">
                  <a:xfrm>
                    <a:off x="3024"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62" name="Oval 72"/>
                  <p:cNvSpPr>
                    <a:spLocks noChangeAspect="1" noChangeArrowheads="1"/>
                  </p:cNvSpPr>
                  <p:nvPr/>
                </p:nvSpPr>
                <p:spPr bwMode="auto">
                  <a:xfrm>
                    <a:off x="3120"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grpSp>
          </p:grpSp>
          <p:grpSp>
            <p:nvGrpSpPr>
              <p:cNvPr id="12" name="Group 111"/>
              <p:cNvGrpSpPr>
                <a:grpSpLocks/>
              </p:cNvGrpSpPr>
              <p:nvPr/>
            </p:nvGrpSpPr>
            <p:grpSpPr bwMode="auto">
              <a:xfrm flipV="1">
                <a:off x="1932" y="1368"/>
                <a:ext cx="821" cy="390"/>
                <a:chOff x="1932" y="1368"/>
                <a:chExt cx="821" cy="390"/>
              </a:xfrm>
            </p:grpSpPr>
            <p:sp>
              <p:nvSpPr>
                <p:cNvPr id="54" name="Oval 73"/>
                <p:cNvSpPr>
                  <a:spLocks noChangeAspect="1" noChangeArrowheads="1"/>
                </p:cNvSpPr>
                <p:nvPr/>
              </p:nvSpPr>
              <p:spPr bwMode="auto">
                <a:xfrm>
                  <a:off x="1932" y="1368"/>
                  <a:ext cx="821"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55" name="Line 74"/>
                <p:cNvSpPr>
                  <a:spLocks noChangeAspect="1" noChangeShapeType="1"/>
                </p:cNvSpPr>
                <p:nvPr/>
              </p:nvSpPr>
              <p:spPr bwMode="auto">
                <a:xfrm>
                  <a:off x="2309" y="1758"/>
                  <a:ext cx="86"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56" name="Line 75"/>
                <p:cNvSpPr>
                  <a:spLocks noChangeAspect="1" noChangeShapeType="1"/>
                </p:cNvSpPr>
                <p:nvPr/>
              </p:nvSpPr>
              <p:spPr bwMode="auto">
                <a:xfrm flipH="1" flipV="1">
                  <a:off x="2278" y="1368"/>
                  <a:ext cx="86" cy="0"/>
                </a:xfrm>
                <a:prstGeom prst="line">
                  <a:avLst/>
                </a:prstGeom>
                <a:noFill/>
                <a:ln w="9525">
                  <a:solidFill>
                    <a:srgbClr val="0000CC"/>
                  </a:solidFill>
                  <a:round/>
                  <a:headEnd/>
                  <a:tailEnd type="triangle" w="med" len="lg"/>
                </a:ln>
              </p:spPr>
              <p:txBody>
                <a:bodyPr anchor="ctr">
                  <a:spAutoFit/>
                </a:bodyPr>
                <a:lstStyle/>
                <a:p>
                  <a:endParaRPr lang="en-US"/>
                </a:p>
              </p:txBody>
            </p:sp>
          </p:grpSp>
          <p:grpSp>
            <p:nvGrpSpPr>
              <p:cNvPr id="13" name="Group 110"/>
              <p:cNvGrpSpPr>
                <a:grpSpLocks/>
              </p:cNvGrpSpPr>
              <p:nvPr/>
            </p:nvGrpSpPr>
            <p:grpSpPr bwMode="auto">
              <a:xfrm flipV="1">
                <a:off x="938" y="1368"/>
                <a:ext cx="822" cy="390"/>
                <a:chOff x="938" y="1368"/>
                <a:chExt cx="822" cy="390"/>
              </a:xfrm>
            </p:grpSpPr>
            <p:sp>
              <p:nvSpPr>
                <p:cNvPr id="51" name="Oval 78"/>
                <p:cNvSpPr>
                  <a:spLocks noChangeAspect="1" noChangeArrowheads="1"/>
                </p:cNvSpPr>
                <p:nvPr/>
              </p:nvSpPr>
              <p:spPr bwMode="auto">
                <a:xfrm>
                  <a:off x="938" y="1368"/>
                  <a:ext cx="822"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52" name="Line 79"/>
                <p:cNvSpPr>
                  <a:spLocks noChangeAspect="1" noChangeShapeType="1"/>
                </p:cNvSpPr>
                <p:nvPr/>
              </p:nvSpPr>
              <p:spPr bwMode="auto">
                <a:xfrm>
                  <a:off x="1315" y="1758"/>
                  <a:ext cx="86"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53" name="Line 80"/>
                <p:cNvSpPr>
                  <a:spLocks noChangeAspect="1" noChangeShapeType="1"/>
                </p:cNvSpPr>
                <p:nvPr/>
              </p:nvSpPr>
              <p:spPr bwMode="auto">
                <a:xfrm flipH="1" flipV="1">
                  <a:off x="1284" y="1368"/>
                  <a:ext cx="87" cy="0"/>
                </a:xfrm>
                <a:prstGeom prst="line">
                  <a:avLst/>
                </a:prstGeom>
                <a:noFill/>
                <a:ln w="9525">
                  <a:solidFill>
                    <a:srgbClr val="0000CC"/>
                  </a:solidFill>
                  <a:round/>
                  <a:headEnd/>
                  <a:tailEnd type="triangle" w="med" len="lg"/>
                </a:ln>
              </p:spPr>
              <p:txBody>
                <a:bodyPr anchor="ctr">
                  <a:spAutoFit/>
                </a:bodyPr>
                <a:lstStyle/>
                <a:p>
                  <a:endParaRPr lang="en-US"/>
                </a:p>
              </p:txBody>
            </p:sp>
          </p:grpSp>
          <p:grpSp>
            <p:nvGrpSpPr>
              <p:cNvPr id="14" name="Group 81"/>
              <p:cNvGrpSpPr>
                <a:grpSpLocks noChangeAspect="1"/>
              </p:cNvGrpSpPr>
              <p:nvPr/>
            </p:nvGrpSpPr>
            <p:grpSpPr bwMode="auto">
              <a:xfrm>
                <a:off x="679" y="1411"/>
                <a:ext cx="1341" cy="304"/>
                <a:chOff x="912" y="1056"/>
                <a:chExt cx="1488" cy="336"/>
              </a:xfrm>
            </p:grpSpPr>
            <p:grpSp>
              <p:nvGrpSpPr>
                <p:cNvPr id="45" name="Group 82"/>
                <p:cNvGrpSpPr>
                  <a:grpSpLocks noChangeAspect="1"/>
                </p:cNvGrpSpPr>
                <p:nvPr/>
              </p:nvGrpSpPr>
              <p:grpSpPr bwMode="auto">
                <a:xfrm>
                  <a:off x="912" y="1056"/>
                  <a:ext cx="384" cy="336"/>
                  <a:chOff x="1248" y="1776"/>
                  <a:chExt cx="384" cy="336"/>
                </a:xfrm>
              </p:grpSpPr>
              <p:sp>
                <p:nvSpPr>
                  <p:cNvPr id="49" name="Oval 83"/>
                  <p:cNvSpPr>
                    <a:spLocks noChangeAspect="1" noChangeArrowheads="1"/>
                  </p:cNvSpPr>
                  <p:nvPr/>
                </p:nvSpPr>
                <p:spPr bwMode="auto">
                  <a:xfrm>
                    <a:off x="1248" y="1776"/>
                    <a:ext cx="384" cy="336"/>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50" name="Text Box 84"/>
                  <p:cNvSpPr txBox="1">
                    <a:spLocks noChangeAspect="1" noChangeArrowheads="1"/>
                  </p:cNvSpPr>
                  <p:nvPr/>
                </p:nvSpPr>
                <p:spPr bwMode="auto">
                  <a:xfrm>
                    <a:off x="1331" y="1806"/>
                    <a:ext cx="218" cy="276"/>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a:solidFill>
                          <a:srgbClr val="000000"/>
                        </a:solidFill>
                        <a:latin typeface="Times New Roman" pitchFamily="18" charset="0"/>
                        <a:ea typeface="宋体" pitchFamily="2" charset="-122"/>
                      </a:rPr>
                      <a:t>0</a:t>
                    </a:r>
                  </a:p>
                </p:txBody>
              </p:sp>
            </p:grpSp>
            <p:grpSp>
              <p:nvGrpSpPr>
                <p:cNvPr id="46" name="Group 85"/>
                <p:cNvGrpSpPr>
                  <a:grpSpLocks noChangeAspect="1"/>
                </p:cNvGrpSpPr>
                <p:nvPr/>
              </p:nvGrpSpPr>
              <p:grpSpPr bwMode="auto">
                <a:xfrm>
                  <a:off x="2016" y="1056"/>
                  <a:ext cx="384" cy="336"/>
                  <a:chOff x="2016" y="1056"/>
                  <a:chExt cx="384" cy="336"/>
                </a:xfrm>
              </p:grpSpPr>
              <p:sp>
                <p:nvSpPr>
                  <p:cNvPr id="47" name="Oval 86"/>
                  <p:cNvSpPr>
                    <a:spLocks noChangeAspect="1" noChangeArrowheads="1"/>
                  </p:cNvSpPr>
                  <p:nvPr/>
                </p:nvSpPr>
                <p:spPr bwMode="auto">
                  <a:xfrm>
                    <a:off x="2016" y="1056"/>
                    <a:ext cx="384" cy="336"/>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48" name="Text Box 87"/>
                  <p:cNvSpPr txBox="1">
                    <a:spLocks noChangeAspect="1" noChangeArrowheads="1"/>
                  </p:cNvSpPr>
                  <p:nvPr/>
                </p:nvSpPr>
                <p:spPr bwMode="auto">
                  <a:xfrm>
                    <a:off x="2099" y="1086"/>
                    <a:ext cx="218" cy="276"/>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a:solidFill>
                          <a:srgbClr val="000000"/>
                        </a:solidFill>
                        <a:latin typeface="Times New Roman" pitchFamily="18" charset="0"/>
                        <a:ea typeface="宋体" pitchFamily="2" charset="-122"/>
                      </a:rPr>
                      <a:t>1</a:t>
                    </a:r>
                  </a:p>
                </p:txBody>
              </p:sp>
            </p:grpSp>
          </p:grpSp>
          <p:grpSp>
            <p:nvGrpSpPr>
              <p:cNvPr id="15" name="Group 113"/>
              <p:cNvGrpSpPr>
                <a:grpSpLocks/>
              </p:cNvGrpSpPr>
              <p:nvPr/>
            </p:nvGrpSpPr>
            <p:grpSpPr bwMode="auto">
              <a:xfrm flipV="1">
                <a:off x="3920" y="1368"/>
                <a:ext cx="821" cy="390"/>
                <a:chOff x="3920" y="1368"/>
                <a:chExt cx="821" cy="390"/>
              </a:xfrm>
            </p:grpSpPr>
            <p:sp>
              <p:nvSpPr>
                <p:cNvPr id="42" name="Oval 88"/>
                <p:cNvSpPr>
                  <a:spLocks noChangeAspect="1" noChangeArrowheads="1"/>
                </p:cNvSpPr>
                <p:nvPr/>
              </p:nvSpPr>
              <p:spPr bwMode="auto">
                <a:xfrm>
                  <a:off x="3920" y="1368"/>
                  <a:ext cx="821"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43" name="Line 89"/>
                <p:cNvSpPr>
                  <a:spLocks noChangeAspect="1" noChangeShapeType="1"/>
                </p:cNvSpPr>
                <p:nvPr/>
              </p:nvSpPr>
              <p:spPr bwMode="auto">
                <a:xfrm>
                  <a:off x="4296" y="1758"/>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44" name="Line 90"/>
                <p:cNvSpPr>
                  <a:spLocks noChangeAspect="1" noChangeShapeType="1"/>
                </p:cNvSpPr>
                <p:nvPr/>
              </p:nvSpPr>
              <p:spPr bwMode="auto">
                <a:xfrm flipH="1" flipV="1">
                  <a:off x="4266" y="1368"/>
                  <a:ext cx="86" cy="0"/>
                </a:xfrm>
                <a:prstGeom prst="line">
                  <a:avLst/>
                </a:prstGeom>
                <a:noFill/>
                <a:ln w="9525">
                  <a:solidFill>
                    <a:srgbClr val="0000CC"/>
                  </a:solidFill>
                  <a:round/>
                  <a:headEnd/>
                  <a:tailEnd type="triangle" w="med" len="lg"/>
                </a:ln>
              </p:spPr>
              <p:txBody>
                <a:bodyPr anchor="ctr">
                  <a:spAutoFit/>
                </a:bodyPr>
                <a:lstStyle/>
                <a:p>
                  <a:endParaRPr lang="en-US"/>
                </a:p>
              </p:txBody>
            </p:sp>
          </p:grpSp>
          <p:sp>
            <p:nvSpPr>
              <p:cNvPr id="16" name="Oval 91"/>
              <p:cNvSpPr>
                <a:spLocks noChangeAspect="1" noChangeArrowheads="1"/>
              </p:cNvSpPr>
              <p:nvPr/>
            </p:nvSpPr>
            <p:spPr bwMode="auto">
              <a:xfrm>
                <a:off x="4655" y="1412"/>
                <a:ext cx="345" cy="302"/>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17" name="Text Box 92"/>
              <p:cNvSpPr txBox="1">
                <a:spLocks noChangeAspect="1" noChangeArrowheads="1"/>
              </p:cNvSpPr>
              <p:nvPr/>
            </p:nvSpPr>
            <p:spPr bwMode="auto">
              <a:xfrm>
                <a:off x="4662" y="1437"/>
                <a:ext cx="332" cy="252"/>
              </a:xfrm>
              <a:prstGeom prst="rect">
                <a:avLst/>
              </a:prstGeom>
              <a:noFill/>
              <a:ln w="9525">
                <a:noFill/>
                <a:miter lim="800000"/>
                <a:headEnd/>
                <a:tailEnd/>
              </a:ln>
            </p:spPr>
            <p:txBody>
              <a:bodyPr wrap="none" anchor="ctr">
                <a:spAutoFit/>
              </a:bodyPr>
              <a:lstStyle/>
              <a:p>
                <a:pPr algn="ctr" eaLnBrk="0" hangingPunct="0">
                  <a:spcBef>
                    <a:spcPct val="20000"/>
                  </a:spcBef>
                </a:pPr>
                <a:r>
                  <a:rPr lang="en-US" altLang="zh-CN" sz="2000" dirty="0" smtClean="0">
                    <a:solidFill>
                      <a:srgbClr val="000000"/>
                    </a:solidFill>
                    <a:latin typeface="Times New Roman" pitchFamily="18" charset="0"/>
                    <a:ea typeface="宋体" pitchFamily="2" charset="-122"/>
                  </a:rPr>
                  <a:t>i+1</a:t>
                </a:r>
                <a:endParaRPr lang="en-US" altLang="zh-CN" sz="2000" dirty="0">
                  <a:solidFill>
                    <a:srgbClr val="000000"/>
                  </a:solidFill>
                  <a:latin typeface="Times New Roman" pitchFamily="18" charset="0"/>
                  <a:ea typeface="宋体" pitchFamily="2" charset="-122"/>
                </a:endParaRPr>
              </a:p>
            </p:txBody>
          </p:sp>
          <p:grpSp>
            <p:nvGrpSpPr>
              <p:cNvPr id="18" name="Group 112"/>
              <p:cNvGrpSpPr>
                <a:grpSpLocks/>
              </p:cNvGrpSpPr>
              <p:nvPr/>
            </p:nvGrpSpPr>
            <p:grpSpPr bwMode="auto">
              <a:xfrm flipV="1">
                <a:off x="2926" y="1325"/>
                <a:ext cx="821" cy="476"/>
                <a:chOff x="2926" y="1325"/>
                <a:chExt cx="821" cy="476"/>
              </a:xfrm>
            </p:grpSpPr>
            <p:sp>
              <p:nvSpPr>
                <p:cNvPr id="32" name="Oval 94"/>
                <p:cNvSpPr>
                  <a:spLocks noChangeAspect="1" noChangeArrowheads="1"/>
                </p:cNvSpPr>
                <p:nvPr/>
              </p:nvSpPr>
              <p:spPr bwMode="auto">
                <a:xfrm>
                  <a:off x="2926" y="1368"/>
                  <a:ext cx="821"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33" name="Line 95"/>
                <p:cNvSpPr>
                  <a:spLocks noChangeAspect="1" noChangeShapeType="1"/>
                </p:cNvSpPr>
                <p:nvPr/>
              </p:nvSpPr>
              <p:spPr bwMode="auto">
                <a:xfrm rot="-639349" flipH="1" flipV="1">
                  <a:off x="3147" y="1379"/>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34" name="Rectangle 96"/>
                <p:cNvSpPr>
                  <a:spLocks noChangeAspect="1" noChangeArrowheads="1"/>
                </p:cNvSpPr>
                <p:nvPr/>
              </p:nvSpPr>
              <p:spPr bwMode="auto">
                <a:xfrm>
                  <a:off x="3272" y="1325"/>
                  <a:ext cx="129" cy="476"/>
                </a:xfrm>
                <a:prstGeom prst="rect">
                  <a:avLst/>
                </a:prstGeom>
                <a:solidFill>
                  <a:srgbClr val="FFFFFF"/>
                </a:solidFill>
                <a:ln w="9525">
                  <a:solidFill>
                    <a:srgbClr val="FFFFFF"/>
                  </a:solidFill>
                  <a:miter lim="800000"/>
                  <a:headEnd/>
                  <a:tailEnd/>
                </a:ln>
              </p:spPr>
              <p:txBody>
                <a:bodyPr wrap="none" anchor="ctr">
                  <a:spAutoFit/>
                </a:bodyPr>
                <a:lstStyle/>
                <a:p>
                  <a:pPr algn="ctr"/>
                  <a:endParaRPr lang="zh-CN" altLang="en-US">
                    <a:ea typeface="宋体" pitchFamily="2" charset="-122"/>
                  </a:endParaRPr>
                </a:p>
              </p:txBody>
            </p:sp>
            <p:sp>
              <p:nvSpPr>
                <p:cNvPr id="35" name="Line 97"/>
                <p:cNvSpPr>
                  <a:spLocks noChangeAspect="1" noChangeShapeType="1"/>
                </p:cNvSpPr>
                <p:nvPr/>
              </p:nvSpPr>
              <p:spPr bwMode="auto">
                <a:xfrm rot="634488">
                  <a:off x="3173" y="1751"/>
                  <a:ext cx="86"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36" name="Line 98"/>
                <p:cNvSpPr>
                  <a:spLocks noChangeAspect="1" noChangeShapeType="1"/>
                </p:cNvSpPr>
                <p:nvPr/>
              </p:nvSpPr>
              <p:spPr bwMode="auto">
                <a:xfrm rot="639349" flipH="1">
                  <a:off x="3412" y="1375"/>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37" name="Line 99"/>
                <p:cNvSpPr>
                  <a:spLocks noChangeAspect="1" noChangeShapeType="1"/>
                </p:cNvSpPr>
                <p:nvPr/>
              </p:nvSpPr>
              <p:spPr bwMode="auto">
                <a:xfrm rot="20965512" flipV="1">
                  <a:off x="3405" y="1751"/>
                  <a:ext cx="86" cy="0"/>
                </a:xfrm>
                <a:prstGeom prst="line">
                  <a:avLst/>
                </a:prstGeom>
                <a:noFill/>
                <a:ln w="9525">
                  <a:solidFill>
                    <a:srgbClr val="0000CC"/>
                  </a:solidFill>
                  <a:round/>
                  <a:headEnd/>
                  <a:tailEnd type="triangle" w="med" len="lg"/>
                </a:ln>
              </p:spPr>
              <p:txBody>
                <a:bodyPr anchor="ctr">
                  <a:spAutoFit/>
                </a:bodyPr>
                <a:lstStyle/>
                <a:p>
                  <a:endParaRPr lang="en-US"/>
                </a:p>
              </p:txBody>
            </p:sp>
            <p:grpSp>
              <p:nvGrpSpPr>
                <p:cNvPr id="38" name="Group 100"/>
                <p:cNvGrpSpPr>
                  <a:grpSpLocks noChangeAspect="1"/>
                </p:cNvGrpSpPr>
                <p:nvPr/>
              </p:nvGrpSpPr>
              <p:grpSpPr bwMode="auto">
                <a:xfrm>
                  <a:off x="3230" y="1549"/>
                  <a:ext cx="215" cy="43"/>
                  <a:chOff x="2928" y="3264"/>
                  <a:chExt cx="240" cy="48"/>
                </a:xfrm>
              </p:grpSpPr>
              <p:sp>
                <p:nvSpPr>
                  <p:cNvPr id="39" name="Oval 101"/>
                  <p:cNvSpPr>
                    <a:spLocks noChangeAspect="1" noChangeArrowheads="1"/>
                  </p:cNvSpPr>
                  <p:nvPr/>
                </p:nvSpPr>
                <p:spPr bwMode="auto">
                  <a:xfrm>
                    <a:off x="2928"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40" name="Oval 102"/>
                  <p:cNvSpPr>
                    <a:spLocks noChangeAspect="1" noChangeArrowheads="1"/>
                  </p:cNvSpPr>
                  <p:nvPr/>
                </p:nvSpPr>
                <p:spPr bwMode="auto">
                  <a:xfrm>
                    <a:off x="3024"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41" name="Oval 103"/>
                  <p:cNvSpPr>
                    <a:spLocks noChangeAspect="1" noChangeArrowheads="1"/>
                  </p:cNvSpPr>
                  <p:nvPr/>
                </p:nvSpPr>
                <p:spPr bwMode="auto">
                  <a:xfrm>
                    <a:off x="3120"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grpSp>
          </p:grpSp>
          <p:sp>
            <p:nvSpPr>
              <p:cNvPr id="19" name="Oval 105"/>
              <p:cNvSpPr>
                <a:spLocks noChangeAspect="1" noChangeArrowheads="1"/>
              </p:cNvSpPr>
              <p:nvPr/>
            </p:nvSpPr>
            <p:spPr bwMode="auto">
              <a:xfrm>
                <a:off x="3661" y="1412"/>
                <a:ext cx="345" cy="302"/>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0" name="Text Box 106"/>
              <p:cNvSpPr txBox="1">
                <a:spLocks noChangeAspect="1" noChangeArrowheads="1"/>
              </p:cNvSpPr>
              <p:nvPr/>
            </p:nvSpPr>
            <p:spPr bwMode="auto">
              <a:xfrm>
                <a:off x="3754" y="1437"/>
                <a:ext cx="161" cy="252"/>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i="1" dirty="0" err="1" smtClean="0">
                    <a:solidFill>
                      <a:srgbClr val="000000"/>
                    </a:solidFill>
                    <a:latin typeface="Times New Roman" pitchFamily="18" charset="0"/>
                    <a:ea typeface="宋体" pitchFamily="2" charset="-122"/>
                  </a:rPr>
                  <a:t>i</a:t>
                </a:r>
                <a:endParaRPr lang="en-US" altLang="zh-CN" sz="2000" i="1" dirty="0">
                  <a:solidFill>
                    <a:srgbClr val="000000"/>
                  </a:solidFill>
                  <a:latin typeface="Times New Roman" pitchFamily="18" charset="0"/>
                  <a:ea typeface="宋体" pitchFamily="2" charset="-122"/>
                </a:endParaRPr>
              </a:p>
            </p:txBody>
          </p:sp>
          <p:sp>
            <p:nvSpPr>
              <p:cNvPr id="21" name="Oval 108"/>
              <p:cNvSpPr>
                <a:spLocks noChangeAspect="1" noChangeArrowheads="1"/>
              </p:cNvSpPr>
              <p:nvPr/>
            </p:nvSpPr>
            <p:spPr bwMode="auto">
              <a:xfrm>
                <a:off x="2667" y="1387"/>
                <a:ext cx="346" cy="302"/>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2" name="Text Box 109"/>
              <p:cNvSpPr txBox="1">
                <a:spLocks noChangeAspect="1" noChangeArrowheads="1"/>
              </p:cNvSpPr>
              <p:nvPr/>
            </p:nvSpPr>
            <p:spPr bwMode="auto">
              <a:xfrm>
                <a:off x="2742" y="1438"/>
                <a:ext cx="196" cy="250"/>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a:solidFill>
                      <a:srgbClr val="000000"/>
                    </a:solidFill>
                    <a:latin typeface="Times New Roman" pitchFamily="18" charset="0"/>
                    <a:ea typeface="宋体" pitchFamily="2" charset="-122"/>
                  </a:rPr>
                  <a:t>2</a:t>
                </a:r>
              </a:p>
            </p:txBody>
          </p:sp>
          <p:grpSp>
            <p:nvGrpSpPr>
              <p:cNvPr id="23" name="Group 120"/>
              <p:cNvGrpSpPr>
                <a:grpSpLocks/>
              </p:cNvGrpSpPr>
              <p:nvPr/>
            </p:nvGrpSpPr>
            <p:grpSpPr bwMode="auto">
              <a:xfrm>
                <a:off x="4213" y="1175"/>
                <a:ext cx="217" cy="786"/>
                <a:chOff x="4213" y="1175"/>
                <a:chExt cx="217" cy="786"/>
              </a:xfrm>
            </p:grpSpPr>
            <p:graphicFrame>
              <p:nvGraphicFramePr>
                <p:cNvPr id="30" name="Object 115"/>
                <p:cNvGraphicFramePr>
                  <a:graphicFrameLocks noChangeAspect="1"/>
                </p:cNvGraphicFramePr>
                <p:nvPr/>
              </p:nvGraphicFramePr>
              <p:xfrm>
                <a:off x="4246" y="1175"/>
                <a:ext cx="149" cy="206"/>
              </p:xfrm>
              <a:graphic>
                <a:graphicData uri="http://schemas.openxmlformats.org/presentationml/2006/ole">
                  <mc:AlternateContent xmlns:mc="http://schemas.openxmlformats.org/markup-compatibility/2006">
                    <mc:Choice xmlns:v="urn:schemas-microsoft-com:vml" Requires="v">
                      <p:oleObj spid="_x0000_s88428" name="Equation" r:id="rId5" imgW="164880" imgH="228600" progId="Equation.DSMT4">
                        <p:embed/>
                      </p:oleObj>
                    </mc:Choice>
                    <mc:Fallback>
                      <p:oleObj name="Equation" r:id="rId5" imgW="164880" imgH="228600" progId="Equation.DSMT4">
                        <p:embed/>
                        <p:pic>
                          <p:nvPicPr>
                            <p:cNvPr id="0" name="Object 1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6" y="1175"/>
                              <a:ext cx="149" cy="2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116"/>
                <p:cNvGraphicFramePr>
                  <a:graphicFrameLocks noChangeAspect="1"/>
                </p:cNvGraphicFramePr>
                <p:nvPr/>
              </p:nvGraphicFramePr>
              <p:xfrm>
                <a:off x="4213" y="1753"/>
                <a:ext cx="217" cy="208"/>
              </p:xfrm>
              <a:graphic>
                <a:graphicData uri="http://schemas.openxmlformats.org/presentationml/2006/ole">
                  <mc:AlternateContent xmlns:mc="http://schemas.openxmlformats.org/markup-compatibility/2006">
                    <mc:Choice xmlns:v="urn:schemas-microsoft-com:vml" Requires="v">
                      <p:oleObj spid="_x0000_s88429" name="Equation" r:id="rId7" imgW="241200" imgH="228600" progId="Equation.DSMT4">
                        <p:embed/>
                      </p:oleObj>
                    </mc:Choice>
                    <mc:Fallback>
                      <p:oleObj name="Equation" r:id="rId7" imgW="241200" imgH="228600" progId="Equation.DSMT4">
                        <p:embed/>
                        <p:pic>
                          <p:nvPicPr>
                            <p:cNvPr id="0" name="Object 1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3" y="1753"/>
                              <a:ext cx="217"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5" name="Object 118"/>
              <p:cNvGraphicFramePr>
                <a:graphicFrameLocks noChangeAspect="1"/>
              </p:cNvGraphicFramePr>
              <p:nvPr/>
            </p:nvGraphicFramePr>
            <p:xfrm>
              <a:off x="3452" y="1753"/>
              <a:ext cx="137" cy="208"/>
            </p:xfrm>
            <a:graphic>
              <a:graphicData uri="http://schemas.openxmlformats.org/presentationml/2006/ole">
                <mc:AlternateContent xmlns:mc="http://schemas.openxmlformats.org/markup-compatibility/2006">
                  <mc:Choice xmlns:v="urn:schemas-microsoft-com:vml" Requires="v">
                    <p:oleObj spid="_x0000_s88430" name="Equation" r:id="rId9" imgW="152280" imgH="228600" progId="Equation.DSMT4">
                      <p:embed/>
                    </p:oleObj>
                  </mc:Choice>
                  <mc:Fallback>
                    <p:oleObj name="Equation" r:id="rId9" imgW="152280" imgH="228600" progId="Equation.DSMT4">
                      <p:embed/>
                      <p:pic>
                        <p:nvPicPr>
                          <p:cNvPr id="0" name="Object 1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2" y="1753"/>
                            <a:ext cx="137"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19"/>
              <p:cNvGraphicFramePr>
                <a:graphicFrameLocks noChangeAspect="1"/>
              </p:cNvGraphicFramePr>
              <p:nvPr/>
            </p:nvGraphicFramePr>
            <p:xfrm>
              <a:off x="3406" y="1174"/>
              <a:ext cx="229" cy="207"/>
            </p:xfrm>
            <a:graphic>
              <a:graphicData uri="http://schemas.openxmlformats.org/presentationml/2006/ole">
                <mc:AlternateContent xmlns:mc="http://schemas.openxmlformats.org/markup-compatibility/2006">
                  <mc:Choice xmlns:v="urn:schemas-microsoft-com:vml" Requires="v">
                    <p:oleObj spid="_x0000_s88431" name="Equation" r:id="rId11" imgW="253800" imgH="228600" progId="Equation.DSMT4">
                      <p:embed/>
                    </p:oleObj>
                  </mc:Choice>
                  <mc:Fallback>
                    <p:oleObj name="Equation" r:id="rId11" imgW="253800" imgH="228600" progId="Equation.DSMT4">
                      <p:embed/>
                      <p:pic>
                        <p:nvPicPr>
                          <p:cNvPr id="0" name="Object 1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06" y="1174"/>
                            <a:ext cx="229" cy="2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122"/>
              <p:cNvGraphicFramePr>
                <a:graphicFrameLocks noChangeAspect="1"/>
              </p:cNvGraphicFramePr>
              <p:nvPr/>
            </p:nvGraphicFramePr>
            <p:xfrm>
              <a:off x="1284" y="1170"/>
              <a:ext cx="172" cy="206"/>
            </p:xfrm>
            <a:graphic>
              <a:graphicData uri="http://schemas.openxmlformats.org/presentationml/2006/ole">
                <mc:AlternateContent xmlns:mc="http://schemas.openxmlformats.org/markup-compatibility/2006">
                  <mc:Choice xmlns:v="urn:schemas-microsoft-com:vml" Requires="v">
                    <p:oleObj spid="_x0000_s88432" name="Equation" r:id="rId13" imgW="190440" imgH="228600" progId="Equation.DSMT4">
                      <p:embed/>
                    </p:oleObj>
                  </mc:Choice>
                  <mc:Fallback>
                    <p:oleObj name="Equation" r:id="rId13" imgW="190440" imgH="228600" progId="Equation.DSMT4">
                      <p:embed/>
                      <p:pic>
                        <p:nvPicPr>
                          <p:cNvPr id="0" name="Object 1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84" y="1170"/>
                            <a:ext cx="172" cy="2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23"/>
              <p:cNvGraphicFramePr>
                <a:graphicFrameLocks noChangeAspect="1"/>
              </p:cNvGraphicFramePr>
              <p:nvPr/>
            </p:nvGraphicFramePr>
            <p:xfrm>
              <a:off x="1302" y="1748"/>
              <a:ext cx="137" cy="208"/>
            </p:xfrm>
            <a:graphic>
              <a:graphicData uri="http://schemas.openxmlformats.org/presentationml/2006/ole">
                <mc:AlternateContent xmlns:mc="http://schemas.openxmlformats.org/markup-compatibility/2006">
                  <mc:Choice xmlns:v="urn:schemas-microsoft-com:vml" Requires="v">
                    <p:oleObj spid="_x0000_s88433" name="Equation" r:id="rId15" imgW="152280" imgH="228600" progId="Equation.DSMT4">
                      <p:embed/>
                    </p:oleObj>
                  </mc:Choice>
                  <mc:Fallback>
                    <p:oleObj name="Equation" r:id="rId15" imgW="152280" imgH="228600" progId="Equation.DSMT4">
                      <p:embed/>
                      <p:pic>
                        <p:nvPicPr>
                          <p:cNvPr id="0" name="Object 1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02" y="1748"/>
                            <a:ext cx="137"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124"/>
              <p:cNvGraphicFramePr>
                <a:graphicFrameLocks noChangeAspect="1"/>
              </p:cNvGraphicFramePr>
              <p:nvPr/>
            </p:nvGraphicFramePr>
            <p:xfrm>
              <a:off x="753" y="1845"/>
              <a:ext cx="249" cy="208"/>
            </p:xfrm>
            <a:graphic>
              <a:graphicData uri="http://schemas.openxmlformats.org/presentationml/2006/ole">
                <mc:AlternateContent xmlns:mc="http://schemas.openxmlformats.org/markup-compatibility/2006">
                  <mc:Choice xmlns:v="urn:schemas-microsoft-com:vml" Requires="v">
                    <p:oleObj spid="_x0000_s88434" name="Equation" r:id="rId17" imgW="279360" imgH="228600" progId="Equation.DSMT4">
                      <p:embed/>
                    </p:oleObj>
                  </mc:Choice>
                  <mc:Fallback>
                    <p:oleObj name="Equation" r:id="rId17" imgW="279360" imgH="228600" progId="Equation.DSMT4">
                      <p:embed/>
                      <p:pic>
                        <p:nvPicPr>
                          <p:cNvPr id="0" name="Object 1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3" y="1845"/>
                            <a:ext cx="249"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3" name="Object 122"/>
            <p:cNvGraphicFramePr>
              <a:graphicFrameLocks noChangeAspect="1"/>
            </p:cNvGraphicFramePr>
            <p:nvPr/>
          </p:nvGraphicFramePr>
          <p:xfrm>
            <a:off x="3624263" y="1430858"/>
            <a:ext cx="255587" cy="327025"/>
          </p:xfrm>
          <a:graphic>
            <a:graphicData uri="http://schemas.openxmlformats.org/presentationml/2006/ole">
              <mc:AlternateContent xmlns:mc="http://schemas.openxmlformats.org/markup-compatibility/2006">
                <mc:Choice xmlns:v="urn:schemas-microsoft-com:vml" Requires="v">
                  <p:oleObj spid="_x0000_s88435" name="Equation" r:id="rId19" imgW="177480" imgH="228600" progId="Equation.DSMT4">
                    <p:embed/>
                  </p:oleObj>
                </mc:Choice>
                <mc:Fallback>
                  <p:oleObj name="Equation" r:id="rId19" imgW="177480" imgH="228600" progId="Equation.DSMT4">
                    <p:embed/>
                    <p:pic>
                      <p:nvPicPr>
                        <p:cNvPr id="0" name="Picture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24263" y="1430858"/>
                          <a:ext cx="255587"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 name="Object 123"/>
            <p:cNvGraphicFramePr>
              <a:graphicFrameLocks noChangeAspect="1"/>
            </p:cNvGraphicFramePr>
            <p:nvPr/>
          </p:nvGraphicFramePr>
          <p:xfrm>
            <a:off x="3614738" y="2370658"/>
            <a:ext cx="236537" cy="330200"/>
          </p:xfrm>
          <a:graphic>
            <a:graphicData uri="http://schemas.openxmlformats.org/presentationml/2006/ole">
              <mc:AlternateContent xmlns:mc="http://schemas.openxmlformats.org/markup-compatibility/2006">
                <mc:Choice xmlns:v="urn:schemas-microsoft-com:vml" Requires="v">
                  <p:oleObj spid="_x0000_s88436" name="Equation" r:id="rId21" imgW="164880" imgH="228600" progId="Equation.DSMT4">
                    <p:embed/>
                  </p:oleObj>
                </mc:Choice>
                <mc:Fallback>
                  <p:oleObj name="Equation" r:id="rId21" imgW="164880" imgH="228600" progId="Equation.DSMT4">
                    <p:embed/>
                    <p:pic>
                      <p:nvPicPr>
                        <p:cNvPr id="0" name="Picture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14738" y="2370658"/>
                          <a:ext cx="236537"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 name="Line 129"/>
            <p:cNvSpPr>
              <a:spLocks noChangeShapeType="1"/>
            </p:cNvSpPr>
            <p:nvPr/>
          </p:nvSpPr>
          <p:spPr bwMode="auto">
            <a:xfrm>
              <a:off x="6876300" y="1316772"/>
              <a:ext cx="0" cy="1516931"/>
            </a:xfrm>
            <a:prstGeom prst="line">
              <a:avLst/>
            </a:prstGeom>
            <a:noFill/>
            <a:ln w="9525">
              <a:solidFill>
                <a:schemeClr val="hlink"/>
              </a:solidFill>
              <a:prstDash val="dash"/>
              <a:round/>
              <a:headEnd type="arrow" w="med" len="med"/>
              <a:tailEnd type="arrow" w="lg" len="lg"/>
            </a:ln>
          </p:spPr>
          <p:txBody>
            <a:bodyPr/>
            <a:lstStyle/>
            <a:p>
              <a:endParaRPr lang="en-US"/>
            </a:p>
          </p:txBody>
        </p:sp>
      </p:gr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dirty="0" smtClean="0">
                <a:ea typeface="宋体" pitchFamily="2" charset="-122"/>
              </a:rPr>
              <a:t>Application: </a:t>
            </a:r>
            <a:r>
              <a:rPr lang="en-US" altLang="zh-CN" dirty="0" err="1" smtClean="0">
                <a:ea typeface="宋体" pitchFamily="2" charset="-122"/>
              </a:rPr>
              <a:t>Geom</a:t>
            </a:r>
            <a:r>
              <a:rPr lang="en-US" altLang="zh-CN" dirty="0" smtClean="0">
                <a:ea typeface="宋体" pitchFamily="2" charset="-122"/>
              </a:rPr>
              <a:t>/</a:t>
            </a:r>
            <a:r>
              <a:rPr lang="en-US" altLang="zh-CN" dirty="0" err="1" smtClean="0">
                <a:ea typeface="宋体" pitchFamily="2" charset="-122"/>
              </a:rPr>
              <a:t>Geom</a:t>
            </a:r>
            <a:r>
              <a:rPr lang="en-US" altLang="zh-CN" dirty="0" smtClean="0">
                <a:ea typeface="宋体" pitchFamily="2" charset="-122"/>
              </a:rPr>
              <a:t>/1/∞</a:t>
            </a:r>
          </a:p>
        </p:txBody>
      </p:sp>
      <p:sp>
        <p:nvSpPr>
          <p:cNvPr id="38915" name="Rectangle 3"/>
          <p:cNvSpPr>
            <a:spLocks noGrp="1" noChangeArrowheads="1"/>
          </p:cNvSpPr>
          <p:nvPr>
            <p:ph type="body" idx="1"/>
          </p:nvPr>
        </p:nvSpPr>
        <p:spPr>
          <a:xfrm>
            <a:off x="193831" y="3429000"/>
            <a:ext cx="8833150" cy="3123590"/>
          </a:xfrm>
        </p:spPr>
        <p:txBody>
          <a:bodyPr/>
          <a:lstStyle/>
          <a:p>
            <a:pPr eaLnBrk="1" hangingPunct="1"/>
            <a:r>
              <a:rPr lang="en-US" altLang="zh-CN" dirty="0" smtClean="0">
                <a:ea typeface="宋体" pitchFamily="2" charset="-122"/>
              </a:rPr>
              <a:t>Problem: Consider a queue at a bank. In every time slot,</a:t>
            </a:r>
          </a:p>
          <a:p>
            <a:pPr lvl="1" eaLnBrk="1" hangingPunct="1"/>
            <a:r>
              <a:rPr lang="en-US" altLang="zh-CN" sz="2400" dirty="0" smtClean="0">
                <a:ea typeface="宋体" pitchFamily="2" charset="-122"/>
              </a:rPr>
              <a:t>a customer arrives with probability </a:t>
            </a:r>
            <a:r>
              <a:rPr lang="en-US" altLang="zh-CN" sz="2400" i="1" dirty="0" smtClean="0">
                <a:ea typeface="宋体" pitchFamily="2" charset="-122"/>
              </a:rPr>
              <a:t>p</a:t>
            </a:r>
          </a:p>
          <a:p>
            <a:pPr lvl="1" eaLnBrk="1" hangingPunct="1"/>
            <a:r>
              <a:rPr lang="en-US" altLang="zh-CN" sz="2400" dirty="0" smtClean="0">
                <a:ea typeface="宋体" pitchFamily="2" charset="-122"/>
              </a:rPr>
              <a:t>the </a:t>
            </a:r>
            <a:r>
              <a:rPr lang="en-US" altLang="zh-CN" sz="2400" dirty="0" err="1" smtClean="0">
                <a:ea typeface="宋体" pitchFamily="2" charset="-122"/>
              </a:rPr>
              <a:t>HoL</a:t>
            </a:r>
            <a:r>
              <a:rPr lang="en-US" altLang="zh-CN" sz="2400" dirty="0" smtClean="0">
                <a:ea typeface="宋体" pitchFamily="2" charset="-122"/>
              </a:rPr>
              <a:t> (head of line) customer leaves with probability </a:t>
            </a:r>
            <a:r>
              <a:rPr lang="en-US" altLang="zh-CN" sz="2400" i="1" dirty="0" smtClean="0">
                <a:ea typeface="宋体" pitchFamily="2" charset="-122"/>
              </a:rPr>
              <a:t>q</a:t>
            </a:r>
          </a:p>
          <a:p>
            <a:pPr lvl="1" eaLnBrk="1" hangingPunct="1">
              <a:buNone/>
            </a:pPr>
            <a:r>
              <a:rPr lang="en-US" altLang="zh-CN" sz="2400" dirty="0" smtClean="0">
                <a:ea typeface="宋体" pitchFamily="2" charset="-122"/>
              </a:rPr>
              <a:t>Let </a:t>
            </a:r>
            <a:r>
              <a:rPr lang="en-US" altLang="zh-CN" sz="2400" dirty="0" err="1" smtClean="0">
                <a:ea typeface="宋体" pitchFamily="2" charset="-122"/>
              </a:rPr>
              <a:t>Xn</a:t>
            </a:r>
            <a:r>
              <a:rPr lang="en-US" altLang="zh-CN" sz="2400" dirty="0" smtClean="0">
                <a:ea typeface="宋体" pitchFamily="2" charset="-122"/>
              </a:rPr>
              <a:t> denote the queue length (or # of customers in queue).</a:t>
            </a:r>
          </a:p>
          <a:p>
            <a:pPr marL="754063" lvl="1" indent="-457200" eaLnBrk="1" hangingPunct="1">
              <a:buFont typeface="+mj-lt"/>
              <a:buAutoNum type="arabicPeriod"/>
            </a:pPr>
            <a:r>
              <a:rPr lang="en-US" altLang="zh-CN" dirty="0" smtClean="0">
                <a:ea typeface="宋体" pitchFamily="2" charset="-122"/>
              </a:rPr>
              <a:t>Plot the state-transition diagram</a:t>
            </a:r>
          </a:p>
          <a:p>
            <a:pPr marL="754063" lvl="1" indent="-457200" eaLnBrk="1" hangingPunct="1">
              <a:buFont typeface="+mj-lt"/>
              <a:buAutoNum type="arabicPeriod"/>
            </a:pPr>
            <a:r>
              <a:rPr lang="en-US" altLang="zh-CN" dirty="0" smtClean="0">
                <a:ea typeface="宋体" pitchFamily="2" charset="-122"/>
              </a:rPr>
              <a:t>Solve the stationary distribution</a:t>
            </a:r>
          </a:p>
          <a:p>
            <a:pPr marL="754063" lvl="1" indent="-457200" eaLnBrk="1" hangingPunct="1">
              <a:buFont typeface="+mj-lt"/>
              <a:buAutoNum type="arabicPeriod"/>
            </a:pPr>
            <a:r>
              <a:rPr lang="en-US" altLang="zh-CN" dirty="0" smtClean="0">
                <a:ea typeface="宋体" pitchFamily="2" charset="-122"/>
              </a:rPr>
              <a:t>Solve the mean </a:t>
            </a:r>
            <a:r>
              <a:rPr lang="en-US" dirty="0" smtClean="0"/>
              <a:t>customer </a:t>
            </a:r>
            <a:r>
              <a:rPr lang="en-US" altLang="zh-CN" dirty="0" smtClean="0">
                <a:ea typeface="宋体" pitchFamily="2" charset="-122"/>
              </a:rPr>
              <a:t>number and mean sojourn time per customer.</a:t>
            </a:r>
            <a:endParaRPr lang="en-US" altLang="zh-CN" dirty="0" smtClean="0">
              <a:solidFill>
                <a:srgbClr val="FF0000"/>
              </a:solidFill>
              <a:ea typeface="宋体" pitchFamily="2" charset="-122"/>
            </a:endParaRPr>
          </a:p>
        </p:txBody>
      </p:sp>
      <p:sp>
        <p:nvSpPr>
          <p:cNvPr id="38916" name="Rectangle 17"/>
          <p:cNvSpPr>
            <a:spLocks noChangeArrowheads="1"/>
          </p:cNvSpPr>
          <p:nvPr/>
        </p:nvSpPr>
        <p:spPr bwMode="auto">
          <a:xfrm>
            <a:off x="4000500" y="2159000"/>
            <a:ext cx="471488" cy="1017588"/>
          </a:xfrm>
          <a:prstGeom prst="rect">
            <a:avLst/>
          </a:prstGeom>
          <a:solidFill>
            <a:srgbClr val="FFFF99"/>
          </a:solidFill>
          <a:ln w="9525">
            <a:solidFill>
              <a:schemeClr val="tx1"/>
            </a:solidFill>
            <a:miter lim="800000"/>
            <a:headEnd/>
            <a:tailEnd/>
          </a:ln>
        </p:spPr>
        <p:txBody>
          <a:bodyPr wrap="none" anchor="ctr"/>
          <a:lstStyle/>
          <a:p>
            <a:pPr algn="ctr"/>
            <a:endParaRPr lang="zh-CN" altLang="en-US">
              <a:ea typeface="宋体" pitchFamily="2" charset="-122"/>
            </a:endParaRPr>
          </a:p>
        </p:txBody>
      </p:sp>
      <p:sp>
        <p:nvSpPr>
          <p:cNvPr id="38917" name="Rectangle 18"/>
          <p:cNvSpPr>
            <a:spLocks noChangeArrowheads="1"/>
          </p:cNvSpPr>
          <p:nvPr/>
        </p:nvSpPr>
        <p:spPr bwMode="auto">
          <a:xfrm>
            <a:off x="4465638" y="2149475"/>
            <a:ext cx="471487" cy="1017588"/>
          </a:xfrm>
          <a:prstGeom prst="rect">
            <a:avLst/>
          </a:prstGeom>
          <a:solidFill>
            <a:srgbClr val="FFFF99"/>
          </a:solidFill>
          <a:ln w="9525">
            <a:solidFill>
              <a:schemeClr val="tx1"/>
            </a:solidFill>
            <a:miter lim="800000"/>
            <a:headEnd/>
            <a:tailEnd/>
          </a:ln>
        </p:spPr>
        <p:txBody>
          <a:bodyPr wrap="none" anchor="ctr"/>
          <a:lstStyle/>
          <a:p>
            <a:pPr algn="ctr"/>
            <a:endParaRPr lang="zh-CN" altLang="en-US">
              <a:ea typeface="宋体" pitchFamily="2" charset="-122"/>
            </a:endParaRPr>
          </a:p>
        </p:txBody>
      </p:sp>
      <p:sp>
        <p:nvSpPr>
          <p:cNvPr id="38918" name="Rectangle 19"/>
          <p:cNvSpPr>
            <a:spLocks noChangeArrowheads="1"/>
          </p:cNvSpPr>
          <p:nvPr/>
        </p:nvSpPr>
        <p:spPr bwMode="auto">
          <a:xfrm>
            <a:off x="3533775" y="2149475"/>
            <a:ext cx="471488" cy="1017588"/>
          </a:xfrm>
          <a:prstGeom prst="rect">
            <a:avLst/>
          </a:prstGeom>
          <a:solidFill>
            <a:srgbClr val="FFFF99"/>
          </a:solidFill>
          <a:ln w="9525">
            <a:solidFill>
              <a:schemeClr val="tx1"/>
            </a:solidFill>
            <a:miter lim="800000"/>
            <a:headEnd/>
            <a:tailEnd/>
          </a:ln>
        </p:spPr>
        <p:txBody>
          <a:bodyPr wrap="none" anchor="ctr"/>
          <a:lstStyle/>
          <a:p>
            <a:pPr algn="ctr"/>
            <a:endParaRPr lang="zh-CN" altLang="en-US">
              <a:ea typeface="宋体" pitchFamily="2" charset="-122"/>
            </a:endParaRPr>
          </a:p>
        </p:txBody>
      </p:sp>
      <p:sp>
        <p:nvSpPr>
          <p:cNvPr id="38919" name="Line 20"/>
          <p:cNvSpPr>
            <a:spLocks noChangeShapeType="1"/>
          </p:cNvSpPr>
          <p:nvPr/>
        </p:nvSpPr>
        <p:spPr bwMode="auto">
          <a:xfrm>
            <a:off x="2628900" y="2159000"/>
            <a:ext cx="2300288" cy="0"/>
          </a:xfrm>
          <a:prstGeom prst="line">
            <a:avLst/>
          </a:prstGeom>
          <a:noFill/>
          <a:ln w="9525">
            <a:solidFill>
              <a:schemeClr val="tx1"/>
            </a:solidFill>
            <a:round/>
            <a:headEnd/>
            <a:tailEnd/>
          </a:ln>
        </p:spPr>
        <p:txBody>
          <a:bodyPr/>
          <a:lstStyle/>
          <a:p>
            <a:endParaRPr lang="en-US"/>
          </a:p>
        </p:txBody>
      </p:sp>
      <p:sp>
        <p:nvSpPr>
          <p:cNvPr id="38920" name="Line 21"/>
          <p:cNvSpPr>
            <a:spLocks noChangeShapeType="1"/>
          </p:cNvSpPr>
          <p:nvPr/>
        </p:nvSpPr>
        <p:spPr bwMode="auto">
          <a:xfrm>
            <a:off x="2635250" y="3167063"/>
            <a:ext cx="2314575" cy="0"/>
          </a:xfrm>
          <a:prstGeom prst="line">
            <a:avLst/>
          </a:prstGeom>
          <a:noFill/>
          <a:ln w="9525">
            <a:solidFill>
              <a:schemeClr val="tx1"/>
            </a:solidFill>
            <a:round/>
            <a:headEnd/>
            <a:tailEnd/>
          </a:ln>
        </p:spPr>
        <p:txBody>
          <a:bodyPr/>
          <a:lstStyle/>
          <a:p>
            <a:endParaRPr lang="en-US"/>
          </a:p>
        </p:txBody>
      </p:sp>
      <p:sp>
        <p:nvSpPr>
          <p:cNvPr id="38921" name="Oval 22"/>
          <p:cNvSpPr>
            <a:spLocks noChangeArrowheads="1"/>
          </p:cNvSpPr>
          <p:nvPr/>
        </p:nvSpPr>
        <p:spPr bwMode="auto">
          <a:xfrm>
            <a:off x="5637213" y="2200275"/>
            <a:ext cx="914400" cy="914400"/>
          </a:xfrm>
          <a:prstGeom prst="ellipse">
            <a:avLst/>
          </a:prstGeom>
          <a:solidFill>
            <a:srgbClr val="FF99CC"/>
          </a:solidFill>
          <a:ln w="19050">
            <a:solidFill>
              <a:schemeClr val="tx1"/>
            </a:solidFill>
            <a:round/>
            <a:headEnd/>
            <a:tailEnd/>
          </a:ln>
        </p:spPr>
        <p:txBody>
          <a:bodyPr wrap="none" anchor="ctr"/>
          <a:lstStyle/>
          <a:p>
            <a:pPr algn="ctr"/>
            <a:endParaRPr lang="zh-CN" altLang="en-US">
              <a:ea typeface="宋体" pitchFamily="2" charset="-122"/>
            </a:endParaRPr>
          </a:p>
        </p:txBody>
      </p:sp>
      <p:cxnSp>
        <p:nvCxnSpPr>
          <p:cNvPr id="38922" name="AutoShape 23"/>
          <p:cNvCxnSpPr>
            <a:cxnSpLocks noChangeShapeType="1"/>
            <a:stCxn id="38917" idx="3"/>
            <a:endCxn id="38921" idx="2"/>
          </p:cNvCxnSpPr>
          <p:nvPr/>
        </p:nvCxnSpPr>
        <p:spPr bwMode="auto">
          <a:xfrm flipV="1">
            <a:off x="4937125" y="2657475"/>
            <a:ext cx="690563" cy="1588"/>
          </a:xfrm>
          <a:prstGeom prst="straightConnector1">
            <a:avLst/>
          </a:prstGeom>
          <a:noFill/>
          <a:ln w="19050">
            <a:solidFill>
              <a:schemeClr val="tx1"/>
            </a:solidFill>
            <a:round/>
            <a:headEnd/>
            <a:tailEnd type="triangle" w="med" len="med"/>
          </a:ln>
        </p:spPr>
      </p:cxnSp>
      <p:cxnSp>
        <p:nvCxnSpPr>
          <p:cNvPr id="38923" name="AutoShape 24"/>
          <p:cNvCxnSpPr>
            <a:cxnSpLocks noChangeShapeType="1"/>
            <a:stCxn id="38921" idx="6"/>
          </p:cNvCxnSpPr>
          <p:nvPr/>
        </p:nvCxnSpPr>
        <p:spPr bwMode="auto">
          <a:xfrm>
            <a:off x="6561138" y="2657475"/>
            <a:ext cx="1003300" cy="1588"/>
          </a:xfrm>
          <a:prstGeom prst="straightConnector1">
            <a:avLst/>
          </a:prstGeom>
          <a:noFill/>
          <a:ln w="19050">
            <a:solidFill>
              <a:schemeClr val="tx1"/>
            </a:solidFill>
            <a:round/>
            <a:headEnd/>
            <a:tailEnd type="triangle" w="med" len="med"/>
          </a:ln>
        </p:spPr>
      </p:cxnSp>
      <p:sp>
        <p:nvSpPr>
          <p:cNvPr id="38924" name="Line 25"/>
          <p:cNvSpPr>
            <a:spLocks noChangeShapeType="1"/>
          </p:cNvSpPr>
          <p:nvPr/>
        </p:nvSpPr>
        <p:spPr bwMode="auto">
          <a:xfrm>
            <a:off x="1198563" y="2684463"/>
            <a:ext cx="1104900" cy="0"/>
          </a:xfrm>
          <a:prstGeom prst="line">
            <a:avLst/>
          </a:prstGeom>
          <a:noFill/>
          <a:ln w="9525">
            <a:solidFill>
              <a:schemeClr val="tx1"/>
            </a:solidFill>
            <a:round/>
            <a:headEnd/>
            <a:tailEnd type="triangle" w="med" len="med"/>
          </a:ln>
        </p:spPr>
        <p:txBody>
          <a:bodyPr/>
          <a:lstStyle/>
          <a:p>
            <a:endParaRPr lang="en-US"/>
          </a:p>
        </p:txBody>
      </p:sp>
      <p:graphicFrame>
        <p:nvGraphicFramePr>
          <p:cNvPr id="80897" name="Object 4"/>
          <p:cNvGraphicFramePr>
            <a:graphicFrameLocks noChangeAspect="1"/>
          </p:cNvGraphicFramePr>
          <p:nvPr/>
        </p:nvGraphicFramePr>
        <p:xfrm>
          <a:off x="193830" y="1776725"/>
          <a:ext cx="3921125" cy="692150"/>
        </p:xfrm>
        <a:graphic>
          <a:graphicData uri="http://schemas.openxmlformats.org/presentationml/2006/ole">
            <mc:AlternateContent xmlns:mc="http://schemas.openxmlformats.org/markup-compatibility/2006">
              <mc:Choice xmlns:v="urn:schemas-microsoft-com:vml" Requires="v">
                <p:oleObj spid="_x0000_s80969" name="Equation" r:id="rId4" imgW="2463480" imgH="431640" progId="Equation.DSMT4">
                  <p:embed/>
                </p:oleObj>
              </mc:Choice>
              <mc:Fallback>
                <p:oleObj name="Equation" r:id="rId4" imgW="2463480" imgH="43164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830" y="1776725"/>
                        <a:ext cx="3921125" cy="69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898" name="Object 2"/>
          <p:cNvGraphicFramePr>
            <a:graphicFrameLocks noChangeAspect="1"/>
          </p:cNvGraphicFramePr>
          <p:nvPr/>
        </p:nvGraphicFramePr>
        <p:xfrm>
          <a:off x="5589190" y="1777702"/>
          <a:ext cx="3130550" cy="614363"/>
        </p:xfrm>
        <a:graphic>
          <a:graphicData uri="http://schemas.openxmlformats.org/presentationml/2006/ole">
            <mc:AlternateContent xmlns:mc="http://schemas.openxmlformats.org/markup-compatibility/2006">
              <mc:Choice xmlns:v="urn:schemas-microsoft-com:vml" Requires="v">
                <p:oleObj spid="_x0000_s80970" name="Equation" r:id="rId6" imgW="2197080" imgH="431640" progId="Equation.DSMT4">
                  <p:embed/>
                </p:oleObj>
              </mc:Choice>
              <mc:Fallback>
                <p:oleObj name="Equation" r:id="rId6" imgW="2197080" imgH="431640" progId="Equation.DSMT4">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9190" y="1777702"/>
                        <a:ext cx="313055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4" name="Slide Number Placeholder 5"/>
          <p:cNvSpPr>
            <a:spLocks noGrp="1"/>
          </p:cNvSpPr>
          <p:nvPr>
            <p:ph type="sldNum" sz="quarter" idx="12"/>
          </p:nvPr>
        </p:nvSpPr>
        <p:spPr>
          <a:noFill/>
        </p:spPr>
        <p:txBody>
          <a:bodyPr/>
          <a:lstStyle/>
          <a:p>
            <a:r>
              <a:rPr lang="en-US" altLang="zh-CN" smtClean="0">
                <a:cs typeface="Arial" charset="0"/>
              </a:rPr>
              <a:t>3-</a:t>
            </a:r>
            <a:fld id="{6BB3AC73-38C9-49A3-9379-2FD1BD234F91}" type="slidenum">
              <a:rPr lang="en-US" altLang="zh-CN" smtClean="0">
                <a:cs typeface="Arial" charset="0"/>
              </a:rPr>
              <a:pPr/>
              <a:t>33</a:t>
            </a:fld>
            <a:endParaRPr lang="en-US" altLang="zh-CN" smtClean="0">
              <a:cs typeface="Arial" charset="0"/>
            </a:endParaRPr>
          </a:p>
        </p:txBody>
      </p:sp>
      <p:sp>
        <p:nvSpPr>
          <p:cNvPr id="678914" name="Rectangle 2"/>
          <p:cNvSpPr>
            <a:spLocks noGrp="1" noChangeArrowheads="1"/>
          </p:cNvSpPr>
          <p:nvPr>
            <p:ph type="title"/>
          </p:nvPr>
        </p:nvSpPr>
        <p:spPr/>
        <p:txBody>
          <a:bodyPr/>
          <a:lstStyle/>
          <a:p>
            <a:pPr eaLnBrk="1" hangingPunct="1"/>
            <a:r>
              <a:rPr lang="en-US" altLang="zh-CN" dirty="0" smtClean="0">
                <a:ea typeface="宋体" pitchFamily="2" charset="-122"/>
              </a:rPr>
              <a:t>Solution: state-transition diagram</a:t>
            </a:r>
          </a:p>
        </p:txBody>
      </p:sp>
      <p:sp>
        <p:nvSpPr>
          <p:cNvPr id="678915" name="Rectangle 3"/>
          <p:cNvSpPr>
            <a:spLocks noGrp="1" noChangeArrowheads="1"/>
          </p:cNvSpPr>
          <p:nvPr>
            <p:ph type="body" idx="1"/>
          </p:nvPr>
        </p:nvSpPr>
        <p:spPr/>
        <p:txBody>
          <a:bodyPr/>
          <a:lstStyle/>
          <a:p>
            <a:pPr eaLnBrk="1" hangingPunct="1"/>
            <a:r>
              <a:rPr lang="en-US" altLang="zh-CN" dirty="0" smtClean="0">
                <a:ea typeface="宋体" pitchFamily="2" charset="-122"/>
              </a:rPr>
              <a:t>In a time-slot, </a:t>
            </a:r>
            <a:r>
              <a:rPr lang="en-US" altLang="zh-CN" dirty="0" smtClean="0">
                <a:solidFill>
                  <a:srgbClr val="FF0000"/>
                </a:solidFill>
                <a:ea typeface="宋体" pitchFamily="2" charset="-122"/>
              </a:rPr>
              <a:t>one arrival</a:t>
            </a:r>
            <a:r>
              <a:rPr lang="en-US" altLang="zh-CN" dirty="0" smtClean="0">
                <a:ea typeface="宋体" pitchFamily="2" charset="-122"/>
              </a:rPr>
              <a:t> with probability </a:t>
            </a:r>
            <a:r>
              <a:rPr lang="en-US" altLang="zh-CN" sz="2800" i="1" dirty="0" smtClean="0">
                <a:latin typeface="Times New Roman" pitchFamily="18" charset="0"/>
                <a:ea typeface="宋体" pitchFamily="2" charset="-122"/>
              </a:rPr>
              <a:t>p</a:t>
            </a:r>
            <a:r>
              <a:rPr lang="en-US" altLang="zh-CN" dirty="0" smtClean="0">
                <a:ea typeface="宋体" pitchFamily="2" charset="-122"/>
              </a:rPr>
              <a:t> or zero arrivals with probability </a:t>
            </a:r>
            <a:r>
              <a:rPr lang="en-US" altLang="zh-CN" sz="2800" dirty="0" smtClean="0">
                <a:latin typeface="Times New Roman" pitchFamily="18" charset="0"/>
                <a:ea typeface="宋体" pitchFamily="2" charset="-122"/>
              </a:rPr>
              <a:t>1</a:t>
            </a:r>
            <a:r>
              <a:rPr lang="en-US" altLang="zh-CN" sz="2800" i="1" dirty="0" smtClean="0">
                <a:latin typeface="Times New Roman" pitchFamily="18" charset="0"/>
                <a:ea typeface="宋体" pitchFamily="2" charset="-122"/>
              </a:rPr>
              <a:t>-p</a:t>
            </a:r>
          </a:p>
          <a:p>
            <a:pPr eaLnBrk="1" hangingPunct="1"/>
            <a:r>
              <a:rPr lang="en-US" altLang="zh-CN" dirty="0" smtClean="0">
                <a:ea typeface="宋体" pitchFamily="2" charset="-122"/>
              </a:rPr>
              <a:t>In a time-slot, the customer in service </a:t>
            </a:r>
            <a:r>
              <a:rPr lang="en-US" altLang="zh-CN" dirty="0" smtClean="0">
                <a:solidFill>
                  <a:srgbClr val="FF0000"/>
                </a:solidFill>
                <a:ea typeface="宋体" pitchFamily="2" charset="-122"/>
              </a:rPr>
              <a:t>departs with </a:t>
            </a:r>
            <a:r>
              <a:rPr lang="en-US" altLang="zh-CN" dirty="0" smtClean="0">
                <a:ea typeface="宋体" pitchFamily="2" charset="-122"/>
              </a:rPr>
              <a:t>probability </a:t>
            </a:r>
            <a:r>
              <a:rPr lang="en-US" altLang="zh-CN" sz="2800" i="1" dirty="0" smtClean="0">
                <a:latin typeface="Times New Roman" pitchFamily="18" charset="0"/>
                <a:ea typeface="宋体" pitchFamily="2" charset="-122"/>
              </a:rPr>
              <a:t>q</a:t>
            </a:r>
            <a:r>
              <a:rPr lang="en-US" altLang="zh-CN" dirty="0" smtClean="0">
                <a:ea typeface="宋体" pitchFamily="2" charset="-122"/>
              </a:rPr>
              <a:t> or stays with probability </a:t>
            </a:r>
            <a:r>
              <a:rPr lang="en-US" altLang="zh-CN" sz="2800" dirty="0" smtClean="0">
                <a:latin typeface="Times New Roman" pitchFamily="18" charset="0"/>
                <a:ea typeface="宋体" pitchFamily="2" charset="-122"/>
              </a:rPr>
              <a:t>1</a:t>
            </a:r>
            <a:r>
              <a:rPr lang="en-US" altLang="zh-CN" sz="2800" i="1" dirty="0" smtClean="0">
                <a:latin typeface="Times New Roman" pitchFamily="18" charset="0"/>
                <a:ea typeface="宋体" pitchFamily="2" charset="-122"/>
              </a:rPr>
              <a:t>-q</a:t>
            </a:r>
          </a:p>
          <a:p>
            <a:pPr eaLnBrk="1" hangingPunct="1"/>
            <a:r>
              <a:rPr lang="en-US" altLang="zh-CN" dirty="0" smtClean="0">
                <a:ea typeface="宋体" pitchFamily="2" charset="-122"/>
              </a:rPr>
              <a:t>Independent arrivals and service times</a:t>
            </a:r>
          </a:p>
          <a:p>
            <a:pPr eaLnBrk="1" hangingPunct="1"/>
            <a:r>
              <a:rPr lang="en-US" altLang="zh-CN" dirty="0" smtClean="0">
                <a:ea typeface="宋体" pitchFamily="2" charset="-122"/>
              </a:rPr>
              <a:t>State: number of customers in system</a:t>
            </a:r>
          </a:p>
          <a:p>
            <a:pPr eaLnBrk="1" hangingPunct="1"/>
            <a:r>
              <a:rPr lang="en-US" altLang="zh-CN" dirty="0" smtClean="0">
                <a:ea typeface="宋体" pitchFamily="2" charset="-122"/>
              </a:rPr>
              <a:t>Plot the state-transition diagram</a:t>
            </a:r>
          </a:p>
        </p:txBody>
      </p:sp>
      <p:grpSp>
        <p:nvGrpSpPr>
          <p:cNvPr id="2" name="Group 78"/>
          <p:cNvGrpSpPr>
            <a:grpSpLocks/>
          </p:cNvGrpSpPr>
          <p:nvPr/>
        </p:nvGrpSpPr>
        <p:grpSpPr bwMode="auto">
          <a:xfrm>
            <a:off x="995364" y="4926795"/>
            <a:ext cx="8026400" cy="1414462"/>
            <a:chOff x="679" y="2769"/>
            <a:chExt cx="5056" cy="891"/>
          </a:xfrm>
        </p:grpSpPr>
        <p:sp>
          <p:nvSpPr>
            <p:cNvPr id="23568" name="Oval 66"/>
            <p:cNvSpPr>
              <a:spLocks noChangeAspect="1" noChangeArrowheads="1"/>
            </p:cNvSpPr>
            <p:nvPr/>
          </p:nvSpPr>
          <p:spPr bwMode="auto">
            <a:xfrm>
              <a:off x="4862" y="2965"/>
              <a:ext cx="821"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23569" name="Rectangle 4"/>
            <p:cNvSpPr>
              <a:spLocks noChangeAspect="1" noChangeArrowheads="1"/>
            </p:cNvSpPr>
            <p:nvPr/>
          </p:nvSpPr>
          <p:spPr bwMode="auto">
            <a:xfrm>
              <a:off x="5260" y="2910"/>
              <a:ext cx="475" cy="519"/>
            </a:xfrm>
            <a:prstGeom prst="rect">
              <a:avLst/>
            </a:prstGeom>
            <a:solidFill>
              <a:srgbClr val="FFFFFF"/>
            </a:solidFill>
            <a:ln w="9525">
              <a:solidFill>
                <a:srgbClr val="FFFFFF"/>
              </a:solidFill>
              <a:miter lim="800000"/>
              <a:headEnd/>
              <a:tailEnd/>
            </a:ln>
          </p:spPr>
          <p:txBody>
            <a:bodyPr anchor="ctr">
              <a:spAutoFit/>
            </a:bodyPr>
            <a:lstStyle/>
            <a:p>
              <a:pPr algn="ctr"/>
              <a:endParaRPr lang="zh-CN" altLang="en-US">
                <a:ea typeface="宋体" pitchFamily="2" charset="-122"/>
              </a:endParaRPr>
            </a:p>
          </p:txBody>
        </p:sp>
        <p:sp>
          <p:nvSpPr>
            <p:cNvPr id="23570" name="Arc 6"/>
            <p:cNvSpPr>
              <a:spLocks noChangeAspect="1"/>
            </p:cNvSpPr>
            <p:nvPr/>
          </p:nvSpPr>
          <p:spPr bwMode="auto">
            <a:xfrm rot="7511688" flipV="1">
              <a:off x="776" y="3277"/>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sp>
          <p:nvSpPr>
            <p:cNvPr id="23571" name="Arc 7"/>
            <p:cNvSpPr>
              <a:spLocks noChangeAspect="1"/>
            </p:cNvSpPr>
            <p:nvPr/>
          </p:nvSpPr>
          <p:spPr bwMode="auto">
            <a:xfrm rot="7511688" flipV="1">
              <a:off x="1784" y="3277"/>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sp>
          <p:nvSpPr>
            <p:cNvPr id="23572" name="Arc 8"/>
            <p:cNvSpPr>
              <a:spLocks noChangeAspect="1"/>
            </p:cNvSpPr>
            <p:nvPr/>
          </p:nvSpPr>
          <p:spPr bwMode="auto">
            <a:xfrm rot="7511688" flipV="1">
              <a:off x="2744" y="3277"/>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sp>
          <p:nvSpPr>
            <p:cNvPr id="23573" name="Arc 9"/>
            <p:cNvSpPr>
              <a:spLocks noChangeAspect="1"/>
            </p:cNvSpPr>
            <p:nvPr/>
          </p:nvSpPr>
          <p:spPr bwMode="auto">
            <a:xfrm rot="7511688" flipV="1">
              <a:off x="3752" y="3277"/>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sp>
          <p:nvSpPr>
            <p:cNvPr id="23574" name="Arc 10"/>
            <p:cNvSpPr>
              <a:spLocks noChangeAspect="1"/>
            </p:cNvSpPr>
            <p:nvPr/>
          </p:nvSpPr>
          <p:spPr bwMode="auto">
            <a:xfrm rot="7511688" flipV="1">
              <a:off x="4760" y="3277"/>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grpSp>
          <p:nvGrpSpPr>
            <p:cNvPr id="23575" name="Group 11"/>
            <p:cNvGrpSpPr>
              <a:grpSpLocks/>
            </p:cNvGrpSpPr>
            <p:nvPr/>
          </p:nvGrpSpPr>
          <p:grpSpPr bwMode="auto">
            <a:xfrm flipV="1">
              <a:off x="5135" y="2976"/>
              <a:ext cx="311" cy="371"/>
              <a:chOff x="5135" y="1379"/>
              <a:chExt cx="311" cy="371"/>
            </a:xfrm>
          </p:grpSpPr>
          <p:sp>
            <p:nvSpPr>
              <p:cNvPr id="23613" name="Line 12"/>
              <p:cNvSpPr>
                <a:spLocks noChangeAspect="1" noChangeShapeType="1"/>
              </p:cNvSpPr>
              <p:nvPr/>
            </p:nvSpPr>
            <p:spPr bwMode="auto">
              <a:xfrm rot="-639349" flipH="1" flipV="1">
                <a:off x="5135" y="1379"/>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23614" name="Line 13"/>
              <p:cNvSpPr>
                <a:spLocks noChangeAspect="1" noChangeShapeType="1"/>
              </p:cNvSpPr>
              <p:nvPr/>
            </p:nvSpPr>
            <p:spPr bwMode="auto">
              <a:xfrm rot="634488">
                <a:off x="5161" y="1750"/>
                <a:ext cx="86" cy="0"/>
              </a:xfrm>
              <a:prstGeom prst="line">
                <a:avLst/>
              </a:prstGeom>
              <a:noFill/>
              <a:ln w="9525">
                <a:solidFill>
                  <a:srgbClr val="0000CC"/>
                </a:solidFill>
                <a:round/>
                <a:headEnd/>
                <a:tailEnd type="triangle" w="med" len="lg"/>
              </a:ln>
            </p:spPr>
            <p:txBody>
              <a:bodyPr anchor="ctr">
                <a:spAutoFit/>
              </a:bodyPr>
              <a:lstStyle/>
              <a:p>
                <a:endParaRPr lang="en-US"/>
              </a:p>
            </p:txBody>
          </p:sp>
          <p:grpSp>
            <p:nvGrpSpPr>
              <p:cNvPr id="23615" name="Group 14"/>
              <p:cNvGrpSpPr>
                <a:grpSpLocks noChangeAspect="1"/>
              </p:cNvGrpSpPr>
              <p:nvPr/>
            </p:nvGrpSpPr>
            <p:grpSpPr bwMode="auto">
              <a:xfrm>
                <a:off x="5230" y="1548"/>
                <a:ext cx="216" cy="44"/>
                <a:chOff x="2928" y="3264"/>
                <a:chExt cx="240" cy="48"/>
              </a:xfrm>
            </p:grpSpPr>
            <p:sp>
              <p:nvSpPr>
                <p:cNvPr id="23616" name="Oval 15"/>
                <p:cNvSpPr>
                  <a:spLocks noChangeAspect="1" noChangeArrowheads="1"/>
                </p:cNvSpPr>
                <p:nvPr/>
              </p:nvSpPr>
              <p:spPr bwMode="auto">
                <a:xfrm>
                  <a:off x="2928"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3617" name="Oval 16"/>
                <p:cNvSpPr>
                  <a:spLocks noChangeAspect="1" noChangeArrowheads="1"/>
                </p:cNvSpPr>
                <p:nvPr/>
              </p:nvSpPr>
              <p:spPr bwMode="auto">
                <a:xfrm>
                  <a:off x="3024"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3618" name="Oval 17"/>
                <p:cNvSpPr>
                  <a:spLocks noChangeAspect="1" noChangeArrowheads="1"/>
                </p:cNvSpPr>
                <p:nvPr/>
              </p:nvSpPr>
              <p:spPr bwMode="auto">
                <a:xfrm>
                  <a:off x="3120"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grpSp>
        </p:grpSp>
        <p:grpSp>
          <p:nvGrpSpPr>
            <p:cNvPr id="23576" name="Group 18"/>
            <p:cNvGrpSpPr>
              <a:grpSpLocks/>
            </p:cNvGrpSpPr>
            <p:nvPr/>
          </p:nvGrpSpPr>
          <p:grpSpPr bwMode="auto">
            <a:xfrm flipV="1">
              <a:off x="1932" y="2965"/>
              <a:ext cx="821" cy="390"/>
              <a:chOff x="1932" y="1368"/>
              <a:chExt cx="821" cy="390"/>
            </a:xfrm>
          </p:grpSpPr>
          <p:sp>
            <p:nvSpPr>
              <p:cNvPr id="23610" name="Oval 19"/>
              <p:cNvSpPr>
                <a:spLocks noChangeAspect="1" noChangeArrowheads="1"/>
              </p:cNvSpPr>
              <p:nvPr/>
            </p:nvSpPr>
            <p:spPr bwMode="auto">
              <a:xfrm>
                <a:off x="1932" y="1368"/>
                <a:ext cx="821"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23611" name="Line 20"/>
              <p:cNvSpPr>
                <a:spLocks noChangeAspect="1" noChangeShapeType="1"/>
              </p:cNvSpPr>
              <p:nvPr/>
            </p:nvSpPr>
            <p:spPr bwMode="auto">
              <a:xfrm>
                <a:off x="2309" y="1758"/>
                <a:ext cx="86"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23612" name="Line 21"/>
              <p:cNvSpPr>
                <a:spLocks noChangeAspect="1" noChangeShapeType="1"/>
              </p:cNvSpPr>
              <p:nvPr/>
            </p:nvSpPr>
            <p:spPr bwMode="auto">
              <a:xfrm flipH="1" flipV="1">
                <a:off x="2278" y="1368"/>
                <a:ext cx="86" cy="0"/>
              </a:xfrm>
              <a:prstGeom prst="line">
                <a:avLst/>
              </a:prstGeom>
              <a:noFill/>
              <a:ln w="9525">
                <a:solidFill>
                  <a:srgbClr val="0000CC"/>
                </a:solidFill>
                <a:round/>
                <a:headEnd/>
                <a:tailEnd type="triangle" w="med" len="lg"/>
              </a:ln>
            </p:spPr>
            <p:txBody>
              <a:bodyPr anchor="ctr">
                <a:spAutoFit/>
              </a:bodyPr>
              <a:lstStyle/>
              <a:p>
                <a:endParaRPr lang="en-US"/>
              </a:p>
            </p:txBody>
          </p:sp>
        </p:grpSp>
        <p:grpSp>
          <p:nvGrpSpPr>
            <p:cNvPr id="23577" name="Group 22"/>
            <p:cNvGrpSpPr>
              <a:grpSpLocks/>
            </p:cNvGrpSpPr>
            <p:nvPr/>
          </p:nvGrpSpPr>
          <p:grpSpPr bwMode="auto">
            <a:xfrm flipV="1">
              <a:off x="938" y="2965"/>
              <a:ext cx="822" cy="390"/>
              <a:chOff x="938" y="1368"/>
              <a:chExt cx="822" cy="390"/>
            </a:xfrm>
          </p:grpSpPr>
          <p:sp>
            <p:nvSpPr>
              <p:cNvPr id="23607" name="Oval 23"/>
              <p:cNvSpPr>
                <a:spLocks noChangeAspect="1" noChangeArrowheads="1"/>
              </p:cNvSpPr>
              <p:nvPr/>
            </p:nvSpPr>
            <p:spPr bwMode="auto">
              <a:xfrm>
                <a:off x="938" y="1368"/>
                <a:ext cx="822"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23608" name="Line 24"/>
              <p:cNvSpPr>
                <a:spLocks noChangeAspect="1" noChangeShapeType="1"/>
              </p:cNvSpPr>
              <p:nvPr/>
            </p:nvSpPr>
            <p:spPr bwMode="auto">
              <a:xfrm>
                <a:off x="1315" y="1758"/>
                <a:ext cx="86"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23609" name="Line 25"/>
              <p:cNvSpPr>
                <a:spLocks noChangeAspect="1" noChangeShapeType="1"/>
              </p:cNvSpPr>
              <p:nvPr/>
            </p:nvSpPr>
            <p:spPr bwMode="auto">
              <a:xfrm flipH="1" flipV="1">
                <a:off x="1284" y="1368"/>
                <a:ext cx="87" cy="0"/>
              </a:xfrm>
              <a:prstGeom prst="line">
                <a:avLst/>
              </a:prstGeom>
              <a:noFill/>
              <a:ln w="9525">
                <a:solidFill>
                  <a:srgbClr val="0000CC"/>
                </a:solidFill>
                <a:round/>
                <a:headEnd/>
                <a:tailEnd type="triangle" w="med" len="lg"/>
              </a:ln>
            </p:spPr>
            <p:txBody>
              <a:bodyPr anchor="ctr">
                <a:spAutoFit/>
              </a:bodyPr>
              <a:lstStyle/>
              <a:p>
                <a:endParaRPr lang="en-US"/>
              </a:p>
            </p:txBody>
          </p:sp>
        </p:grpSp>
        <p:grpSp>
          <p:nvGrpSpPr>
            <p:cNvPr id="23578" name="Group 26"/>
            <p:cNvGrpSpPr>
              <a:grpSpLocks noChangeAspect="1"/>
            </p:cNvGrpSpPr>
            <p:nvPr/>
          </p:nvGrpSpPr>
          <p:grpSpPr bwMode="auto">
            <a:xfrm>
              <a:off x="679" y="3008"/>
              <a:ext cx="1340" cy="304"/>
              <a:chOff x="912" y="1056"/>
              <a:chExt cx="1488" cy="336"/>
            </a:xfrm>
          </p:grpSpPr>
          <p:grpSp>
            <p:nvGrpSpPr>
              <p:cNvPr id="23601" name="Group 27"/>
              <p:cNvGrpSpPr>
                <a:grpSpLocks noChangeAspect="1"/>
              </p:cNvGrpSpPr>
              <p:nvPr/>
            </p:nvGrpSpPr>
            <p:grpSpPr bwMode="auto">
              <a:xfrm>
                <a:off x="912" y="1056"/>
                <a:ext cx="384" cy="336"/>
                <a:chOff x="1248" y="1776"/>
                <a:chExt cx="384" cy="336"/>
              </a:xfrm>
            </p:grpSpPr>
            <p:sp>
              <p:nvSpPr>
                <p:cNvPr id="23605" name="Oval 28"/>
                <p:cNvSpPr>
                  <a:spLocks noChangeAspect="1" noChangeArrowheads="1"/>
                </p:cNvSpPr>
                <p:nvPr/>
              </p:nvSpPr>
              <p:spPr bwMode="auto">
                <a:xfrm>
                  <a:off x="1248" y="1776"/>
                  <a:ext cx="384" cy="336"/>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3606" name="Text Box 29"/>
                <p:cNvSpPr txBox="1">
                  <a:spLocks noChangeAspect="1" noChangeArrowheads="1"/>
                </p:cNvSpPr>
                <p:nvPr/>
              </p:nvSpPr>
              <p:spPr bwMode="auto">
                <a:xfrm>
                  <a:off x="1331" y="1806"/>
                  <a:ext cx="218" cy="276"/>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a:solidFill>
                        <a:srgbClr val="000000"/>
                      </a:solidFill>
                      <a:latin typeface="Times New Roman" pitchFamily="18" charset="0"/>
                      <a:ea typeface="宋体" pitchFamily="2" charset="-122"/>
                    </a:rPr>
                    <a:t>0</a:t>
                  </a:r>
                </a:p>
              </p:txBody>
            </p:sp>
          </p:grpSp>
          <p:grpSp>
            <p:nvGrpSpPr>
              <p:cNvPr id="23602" name="Group 30"/>
              <p:cNvGrpSpPr>
                <a:grpSpLocks noChangeAspect="1"/>
              </p:cNvGrpSpPr>
              <p:nvPr/>
            </p:nvGrpSpPr>
            <p:grpSpPr bwMode="auto">
              <a:xfrm>
                <a:off x="2016" y="1056"/>
                <a:ext cx="384" cy="336"/>
                <a:chOff x="2016" y="1056"/>
                <a:chExt cx="384" cy="336"/>
              </a:xfrm>
            </p:grpSpPr>
            <p:sp>
              <p:nvSpPr>
                <p:cNvPr id="23603" name="Oval 31"/>
                <p:cNvSpPr>
                  <a:spLocks noChangeAspect="1" noChangeArrowheads="1"/>
                </p:cNvSpPr>
                <p:nvPr/>
              </p:nvSpPr>
              <p:spPr bwMode="auto">
                <a:xfrm>
                  <a:off x="2016" y="1056"/>
                  <a:ext cx="384" cy="336"/>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3604" name="Text Box 32"/>
                <p:cNvSpPr txBox="1">
                  <a:spLocks noChangeAspect="1" noChangeArrowheads="1"/>
                </p:cNvSpPr>
                <p:nvPr/>
              </p:nvSpPr>
              <p:spPr bwMode="auto">
                <a:xfrm>
                  <a:off x="2099" y="1086"/>
                  <a:ext cx="218" cy="276"/>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a:solidFill>
                        <a:srgbClr val="000000"/>
                      </a:solidFill>
                      <a:latin typeface="Times New Roman" pitchFamily="18" charset="0"/>
                      <a:ea typeface="宋体" pitchFamily="2" charset="-122"/>
                    </a:rPr>
                    <a:t>1</a:t>
                  </a:r>
                </a:p>
              </p:txBody>
            </p:sp>
          </p:grpSp>
        </p:grpSp>
        <p:grpSp>
          <p:nvGrpSpPr>
            <p:cNvPr id="23579" name="Group 33"/>
            <p:cNvGrpSpPr>
              <a:grpSpLocks/>
            </p:cNvGrpSpPr>
            <p:nvPr/>
          </p:nvGrpSpPr>
          <p:grpSpPr bwMode="auto">
            <a:xfrm flipV="1">
              <a:off x="3920" y="2965"/>
              <a:ext cx="821" cy="390"/>
              <a:chOff x="3920" y="1368"/>
              <a:chExt cx="821" cy="390"/>
            </a:xfrm>
          </p:grpSpPr>
          <p:sp>
            <p:nvSpPr>
              <p:cNvPr id="23598" name="Oval 34"/>
              <p:cNvSpPr>
                <a:spLocks noChangeAspect="1" noChangeArrowheads="1"/>
              </p:cNvSpPr>
              <p:nvPr/>
            </p:nvSpPr>
            <p:spPr bwMode="auto">
              <a:xfrm>
                <a:off x="3920" y="1368"/>
                <a:ext cx="821"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23599" name="Line 35"/>
              <p:cNvSpPr>
                <a:spLocks noChangeAspect="1" noChangeShapeType="1"/>
              </p:cNvSpPr>
              <p:nvPr/>
            </p:nvSpPr>
            <p:spPr bwMode="auto">
              <a:xfrm>
                <a:off x="4296" y="1758"/>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23600" name="Line 36"/>
              <p:cNvSpPr>
                <a:spLocks noChangeAspect="1" noChangeShapeType="1"/>
              </p:cNvSpPr>
              <p:nvPr/>
            </p:nvSpPr>
            <p:spPr bwMode="auto">
              <a:xfrm flipH="1" flipV="1">
                <a:off x="4266" y="1368"/>
                <a:ext cx="86" cy="0"/>
              </a:xfrm>
              <a:prstGeom prst="line">
                <a:avLst/>
              </a:prstGeom>
              <a:noFill/>
              <a:ln w="9525">
                <a:solidFill>
                  <a:srgbClr val="0000CC"/>
                </a:solidFill>
                <a:round/>
                <a:headEnd/>
                <a:tailEnd type="triangle" w="med" len="lg"/>
              </a:ln>
            </p:spPr>
            <p:txBody>
              <a:bodyPr anchor="ctr">
                <a:spAutoFit/>
              </a:bodyPr>
              <a:lstStyle/>
              <a:p>
                <a:endParaRPr lang="en-US"/>
              </a:p>
            </p:txBody>
          </p:sp>
        </p:grpSp>
        <p:sp>
          <p:nvSpPr>
            <p:cNvPr id="23580" name="Oval 37"/>
            <p:cNvSpPr>
              <a:spLocks noChangeAspect="1" noChangeArrowheads="1"/>
            </p:cNvSpPr>
            <p:nvPr/>
          </p:nvSpPr>
          <p:spPr bwMode="auto">
            <a:xfrm>
              <a:off x="4655" y="3009"/>
              <a:ext cx="345" cy="302"/>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3581" name="Text Box 38"/>
            <p:cNvSpPr txBox="1">
              <a:spLocks noChangeAspect="1" noChangeArrowheads="1"/>
            </p:cNvSpPr>
            <p:nvPr/>
          </p:nvSpPr>
          <p:spPr bwMode="auto">
            <a:xfrm>
              <a:off x="4645" y="3035"/>
              <a:ext cx="366" cy="250"/>
            </a:xfrm>
            <a:prstGeom prst="rect">
              <a:avLst/>
            </a:prstGeom>
            <a:noFill/>
            <a:ln w="9525">
              <a:noFill/>
              <a:miter lim="800000"/>
              <a:headEnd/>
              <a:tailEnd/>
            </a:ln>
          </p:spPr>
          <p:txBody>
            <a:bodyPr wrap="none" anchor="ctr">
              <a:spAutoFit/>
            </a:bodyPr>
            <a:lstStyle/>
            <a:p>
              <a:pPr algn="ctr" eaLnBrk="0" hangingPunct="0">
                <a:spcBef>
                  <a:spcPct val="20000"/>
                </a:spcBef>
              </a:pPr>
              <a:r>
                <a:rPr lang="en-US" altLang="zh-CN" sz="2000" i="1">
                  <a:solidFill>
                    <a:srgbClr val="000000"/>
                  </a:solidFill>
                  <a:latin typeface="Times New Roman" pitchFamily="18" charset="0"/>
                  <a:ea typeface="宋体" pitchFamily="2" charset="-122"/>
                </a:rPr>
                <a:t>n</a:t>
              </a:r>
              <a:r>
                <a:rPr lang="en-US" altLang="zh-CN" sz="2000">
                  <a:solidFill>
                    <a:srgbClr val="000000"/>
                  </a:solidFill>
                  <a:latin typeface="Times New Roman" pitchFamily="18" charset="0"/>
                  <a:ea typeface="宋体" pitchFamily="2" charset="-122"/>
                </a:rPr>
                <a:t>+1</a:t>
              </a:r>
            </a:p>
          </p:txBody>
        </p:sp>
        <p:grpSp>
          <p:nvGrpSpPr>
            <p:cNvPr id="23582" name="Group 39"/>
            <p:cNvGrpSpPr>
              <a:grpSpLocks/>
            </p:cNvGrpSpPr>
            <p:nvPr/>
          </p:nvGrpSpPr>
          <p:grpSpPr bwMode="auto">
            <a:xfrm flipV="1">
              <a:off x="2926" y="2922"/>
              <a:ext cx="821" cy="476"/>
              <a:chOff x="2926" y="1325"/>
              <a:chExt cx="821" cy="476"/>
            </a:xfrm>
          </p:grpSpPr>
          <p:sp>
            <p:nvSpPr>
              <p:cNvPr id="23588" name="Oval 40"/>
              <p:cNvSpPr>
                <a:spLocks noChangeAspect="1" noChangeArrowheads="1"/>
              </p:cNvSpPr>
              <p:nvPr/>
            </p:nvSpPr>
            <p:spPr bwMode="auto">
              <a:xfrm>
                <a:off x="2926" y="1368"/>
                <a:ext cx="821"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23589" name="Line 41"/>
              <p:cNvSpPr>
                <a:spLocks noChangeAspect="1" noChangeShapeType="1"/>
              </p:cNvSpPr>
              <p:nvPr/>
            </p:nvSpPr>
            <p:spPr bwMode="auto">
              <a:xfrm rot="-639349" flipH="1" flipV="1">
                <a:off x="3147" y="1379"/>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23590" name="Rectangle 42"/>
              <p:cNvSpPr>
                <a:spLocks noChangeAspect="1" noChangeArrowheads="1"/>
              </p:cNvSpPr>
              <p:nvPr/>
            </p:nvSpPr>
            <p:spPr bwMode="auto">
              <a:xfrm>
                <a:off x="3272" y="1325"/>
                <a:ext cx="129" cy="476"/>
              </a:xfrm>
              <a:prstGeom prst="rect">
                <a:avLst/>
              </a:prstGeom>
              <a:solidFill>
                <a:srgbClr val="FFFFFF"/>
              </a:solidFill>
              <a:ln w="9525">
                <a:solidFill>
                  <a:srgbClr val="FFFFFF"/>
                </a:solidFill>
                <a:miter lim="800000"/>
                <a:headEnd/>
                <a:tailEnd/>
              </a:ln>
            </p:spPr>
            <p:txBody>
              <a:bodyPr wrap="none" anchor="ctr">
                <a:spAutoFit/>
              </a:bodyPr>
              <a:lstStyle/>
              <a:p>
                <a:pPr algn="ctr"/>
                <a:endParaRPr lang="zh-CN" altLang="en-US">
                  <a:ea typeface="宋体" pitchFamily="2" charset="-122"/>
                </a:endParaRPr>
              </a:p>
            </p:txBody>
          </p:sp>
          <p:sp>
            <p:nvSpPr>
              <p:cNvPr id="23591" name="Line 43"/>
              <p:cNvSpPr>
                <a:spLocks noChangeAspect="1" noChangeShapeType="1"/>
              </p:cNvSpPr>
              <p:nvPr/>
            </p:nvSpPr>
            <p:spPr bwMode="auto">
              <a:xfrm rot="634488">
                <a:off x="3173" y="1751"/>
                <a:ext cx="86"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23592" name="Line 44"/>
              <p:cNvSpPr>
                <a:spLocks noChangeAspect="1" noChangeShapeType="1"/>
              </p:cNvSpPr>
              <p:nvPr/>
            </p:nvSpPr>
            <p:spPr bwMode="auto">
              <a:xfrm rot="639349" flipH="1">
                <a:off x="3412" y="1375"/>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23593" name="Line 45"/>
              <p:cNvSpPr>
                <a:spLocks noChangeAspect="1" noChangeShapeType="1"/>
              </p:cNvSpPr>
              <p:nvPr/>
            </p:nvSpPr>
            <p:spPr bwMode="auto">
              <a:xfrm rot="20965512" flipV="1">
                <a:off x="3405" y="1751"/>
                <a:ext cx="86" cy="0"/>
              </a:xfrm>
              <a:prstGeom prst="line">
                <a:avLst/>
              </a:prstGeom>
              <a:noFill/>
              <a:ln w="9525">
                <a:solidFill>
                  <a:srgbClr val="0000CC"/>
                </a:solidFill>
                <a:round/>
                <a:headEnd/>
                <a:tailEnd type="triangle" w="med" len="lg"/>
              </a:ln>
            </p:spPr>
            <p:txBody>
              <a:bodyPr anchor="ctr">
                <a:spAutoFit/>
              </a:bodyPr>
              <a:lstStyle/>
              <a:p>
                <a:endParaRPr lang="en-US"/>
              </a:p>
            </p:txBody>
          </p:sp>
          <p:grpSp>
            <p:nvGrpSpPr>
              <p:cNvPr id="23594" name="Group 46"/>
              <p:cNvGrpSpPr>
                <a:grpSpLocks noChangeAspect="1"/>
              </p:cNvGrpSpPr>
              <p:nvPr/>
            </p:nvGrpSpPr>
            <p:grpSpPr bwMode="auto">
              <a:xfrm>
                <a:off x="3242" y="1549"/>
                <a:ext cx="216" cy="43"/>
                <a:chOff x="2928" y="3264"/>
                <a:chExt cx="240" cy="48"/>
              </a:xfrm>
            </p:grpSpPr>
            <p:sp>
              <p:nvSpPr>
                <p:cNvPr id="23595" name="Oval 47"/>
                <p:cNvSpPr>
                  <a:spLocks noChangeAspect="1" noChangeArrowheads="1"/>
                </p:cNvSpPr>
                <p:nvPr/>
              </p:nvSpPr>
              <p:spPr bwMode="auto">
                <a:xfrm>
                  <a:off x="2928"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3596" name="Oval 48"/>
                <p:cNvSpPr>
                  <a:spLocks noChangeAspect="1" noChangeArrowheads="1"/>
                </p:cNvSpPr>
                <p:nvPr/>
              </p:nvSpPr>
              <p:spPr bwMode="auto">
                <a:xfrm>
                  <a:off x="3024"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3597" name="Oval 49"/>
                <p:cNvSpPr>
                  <a:spLocks noChangeAspect="1" noChangeArrowheads="1"/>
                </p:cNvSpPr>
                <p:nvPr/>
              </p:nvSpPr>
              <p:spPr bwMode="auto">
                <a:xfrm>
                  <a:off x="3120"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grpSp>
        </p:grpSp>
        <p:sp>
          <p:nvSpPr>
            <p:cNvPr id="23583" name="Oval 50"/>
            <p:cNvSpPr>
              <a:spLocks noChangeAspect="1" noChangeArrowheads="1"/>
            </p:cNvSpPr>
            <p:nvPr/>
          </p:nvSpPr>
          <p:spPr bwMode="auto">
            <a:xfrm>
              <a:off x="3661" y="3009"/>
              <a:ext cx="345" cy="302"/>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3584" name="Text Box 51"/>
            <p:cNvSpPr txBox="1">
              <a:spLocks noChangeAspect="1" noChangeArrowheads="1"/>
            </p:cNvSpPr>
            <p:nvPr/>
          </p:nvSpPr>
          <p:spPr bwMode="auto">
            <a:xfrm>
              <a:off x="3736" y="3035"/>
              <a:ext cx="196" cy="250"/>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i="1">
                  <a:solidFill>
                    <a:srgbClr val="000000"/>
                  </a:solidFill>
                  <a:latin typeface="Times New Roman" pitchFamily="18" charset="0"/>
                  <a:ea typeface="宋体" pitchFamily="2" charset="-122"/>
                </a:rPr>
                <a:t>n</a:t>
              </a:r>
            </a:p>
          </p:txBody>
        </p:sp>
        <p:sp>
          <p:nvSpPr>
            <p:cNvPr id="23585" name="Oval 52"/>
            <p:cNvSpPr>
              <a:spLocks noChangeAspect="1" noChangeArrowheads="1"/>
            </p:cNvSpPr>
            <p:nvPr/>
          </p:nvSpPr>
          <p:spPr bwMode="auto">
            <a:xfrm>
              <a:off x="2667" y="3009"/>
              <a:ext cx="346" cy="302"/>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3586" name="Text Box 53"/>
            <p:cNvSpPr txBox="1">
              <a:spLocks noChangeAspect="1" noChangeArrowheads="1"/>
            </p:cNvSpPr>
            <p:nvPr/>
          </p:nvSpPr>
          <p:spPr bwMode="auto">
            <a:xfrm>
              <a:off x="2742" y="3035"/>
              <a:ext cx="196" cy="250"/>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a:solidFill>
                    <a:srgbClr val="000000"/>
                  </a:solidFill>
                  <a:latin typeface="Times New Roman" pitchFamily="18" charset="0"/>
                  <a:ea typeface="宋体" pitchFamily="2" charset="-122"/>
                </a:rPr>
                <a:t>2</a:t>
              </a:r>
            </a:p>
          </p:txBody>
        </p:sp>
        <p:graphicFrame>
          <p:nvGraphicFramePr>
            <p:cNvPr id="23554" name="Object 69"/>
            <p:cNvGraphicFramePr>
              <a:graphicFrameLocks noChangeAspect="1"/>
            </p:cNvGraphicFramePr>
            <p:nvPr/>
          </p:nvGraphicFramePr>
          <p:xfrm>
            <a:off x="689" y="3489"/>
            <a:ext cx="316" cy="150"/>
          </p:xfrm>
          <a:graphic>
            <a:graphicData uri="http://schemas.openxmlformats.org/presentationml/2006/ole">
              <mc:AlternateContent xmlns:mc="http://schemas.openxmlformats.org/markup-compatibility/2006">
                <mc:Choice xmlns:v="urn:schemas-microsoft-com:vml" Requires="v">
                  <p:oleObj spid="_x0000_s23914" name="Equation" r:id="rId4" imgW="431640" imgH="203040" progId="Equation.DSMT4">
                    <p:embed/>
                  </p:oleObj>
                </mc:Choice>
                <mc:Fallback>
                  <p:oleObj name="Equation" r:id="rId4" imgW="431640" imgH="203040" progId="Equation.DSMT4">
                    <p:embed/>
                    <p:pic>
                      <p:nvPicPr>
                        <p:cNvPr id="0" name="Object 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 y="3489"/>
                          <a:ext cx="316" cy="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3587" name="Group 72"/>
            <p:cNvGrpSpPr>
              <a:grpSpLocks/>
            </p:cNvGrpSpPr>
            <p:nvPr/>
          </p:nvGrpSpPr>
          <p:grpSpPr bwMode="auto">
            <a:xfrm>
              <a:off x="1125" y="2813"/>
              <a:ext cx="1429" cy="847"/>
              <a:chOff x="1125" y="2813"/>
              <a:chExt cx="1429" cy="847"/>
            </a:xfrm>
          </p:grpSpPr>
          <p:graphicFrame>
            <p:nvGraphicFramePr>
              <p:cNvPr id="23560" name="Object 60"/>
              <p:cNvGraphicFramePr>
                <a:graphicFrameLocks noChangeAspect="1"/>
              </p:cNvGraphicFramePr>
              <p:nvPr/>
            </p:nvGraphicFramePr>
            <p:xfrm>
              <a:off x="1301" y="2813"/>
              <a:ext cx="138" cy="149"/>
            </p:xfrm>
            <a:graphic>
              <a:graphicData uri="http://schemas.openxmlformats.org/presentationml/2006/ole">
                <mc:AlternateContent xmlns:mc="http://schemas.openxmlformats.org/markup-compatibility/2006">
                  <mc:Choice xmlns:v="urn:schemas-microsoft-com:vml" Requires="v">
                    <p:oleObj spid="_x0000_s23915" name="Equation" r:id="rId6" imgW="152280" imgH="164880" progId="Equation.DSMT4">
                      <p:embed/>
                    </p:oleObj>
                  </mc:Choice>
                  <mc:Fallback>
                    <p:oleObj name="Equation" r:id="rId6" imgW="152280" imgH="164880" progId="Equation.DSMT4">
                      <p:embed/>
                      <p:pic>
                        <p:nvPicPr>
                          <p:cNvPr id="0" name="Object 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1" y="2813"/>
                            <a:ext cx="138" cy="1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61" name="Object 67"/>
              <p:cNvGraphicFramePr>
                <a:graphicFrameLocks noChangeAspect="1"/>
              </p:cNvGraphicFramePr>
              <p:nvPr/>
            </p:nvGraphicFramePr>
            <p:xfrm>
              <a:off x="2131" y="2815"/>
              <a:ext cx="423" cy="168"/>
            </p:xfrm>
            <a:graphic>
              <a:graphicData uri="http://schemas.openxmlformats.org/presentationml/2006/ole">
                <mc:AlternateContent xmlns:mc="http://schemas.openxmlformats.org/markup-compatibility/2006">
                  <mc:Choice xmlns:v="urn:schemas-microsoft-com:vml" Requires="v">
                    <p:oleObj spid="_x0000_s23916" name="Equation" r:id="rId8" imgW="520560" imgH="203040" progId="Equation.DSMT4">
                      <p:embed/>
                    </p:oleObj>
                  </mc:Choice>
                  <mc:Fallback>
                    <p:oleObj name="Equation" r:id="rId8" imgW="520560" imgH="203040" progId="Equation.DSMT4">
                      <p:embed/>
                      <p:pic>
                        <p:nvPicPr>
                          <p:cNvPr id="0" name="Object 6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1" y="2815"/>
                            <a:ext cx="423" cy="1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62" name="Object 68"/>
              <p:cNvGraphicFramePr>
                <a:graphicFrameLocks noChangeAspect="1"/>
              </p:cNvGraphicFramePr>
              <p:nvPr/>
            </p:nvGraphicFramePr>
            <p:xfrm>
              <a:off x="1462" y="3510"/>
              <a:ext cx="816" cy="150"/>
            </p:xfrm>
            <a:graphic>
              <a:graphicData uri="http://schemas.openxmlformats.org/presentationml/2006/ole">
                <mc:AlternateContent xmlns:mc="http://schemas.openxmlformats.org/markup-compatibility/2006">
                  <mc:Choice xmlns:v="urn:schemas-microsoft-com:vml" Requires="v">
                    <p:oleObj spid="_x0000_s23917" name="Equation" r:id="rId10" imgW="1117440" imgH="203040" progId="Equation.DSMT4">
                      <p:embed/>
                    </p:oleObj>
                  </mc:Choice>
                  <mc:Fallback>
                    <p:oleObj name="Equation" r:id="rId10" imgW="1117440" imgH="203040" progId="Equation.DSMT4">
                      <p:embed/>
                      <p:pic>
                        <p:nvPicPr>
                          <p:cNvPr id="0" name="Object 6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2" y="3510"/>
                            <a:ext cx="816" cy="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63" name="Object 70"/>
              <p:cNvGraphicFramePr>
                <a:graphicFrameLocks noChangeAspect="1"/>
              </p:cNvGraphicFramePr>
              <p:nvPr/>
            </p:nvGraphicFramePr>
            <p:xfrm>
              <a:off x="1125" y="3365"/>
              <a:ext cx="380" cy="150"/>
            </p:xfrm>
            <a:graphic>
              <a:graphicData uri="http://schemas.openxmlformats.org/presentationml/2006/ole">
                <mc:AlternateContent xmlns:mc="http://schemas.openxmlformats.org/markup-compatibility/2006">
                  <mc:Choice xmlns:v="urn:schemas-microsoft-com:vml" Requires="v">
                    <p:oleObj spid="_x0000_s23918" name="Equation" r:id="rId12" imgW="520560" imgH="203040" progId="Equation.DSMT4">
                      <p:embed/>
                    </p:oleObj>
                  </mc:Choice>
                  <mc:Fallback>
                    <p:oleObj name="Equation" r:id="rId12" imgW="520560" imgH="203040" progId="Equation.DSMT4">
                      <p:embed/>
                      <p:pic>
                        <p:nvPicPr>
                          <p:cNvPr id="0" name="Object 7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5" y="3365"/>
                            <a:ext cx="380" cy="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3555" name="Object 71"/>
            <p:cNvGraphicFramePr>
              <a:graphicFrameLocks noChangeAspect="1"/>
            </p:cNvGraphicFramePr>
            <p:nvPr/>
          </p:nvGraphicFramePr>
          <p:xfrm>
            <a:off x="2174" y="3366"/>
            <a:ext cx="380" cy="150"/>
          </p:xfrm>
          <a:graphic>
            <a:graphicData uri="http://schemas.openxmlformats.org/presentationml/2006/ole">
              <mc:AlternateContent xmlns:mc="http://schemas.openxmlformats.org/markup-compatibility/2006">
                <mc:Choice xmlns:v="urn:schemas-microsoft-com:vml" Requires="v">
                  <p:oleObj spid="_x0000_s23919" name="Equation" r:id="rId14" imgW="520560" imgH="203040" progId="Equation.DSMT4">
                    <p:embed/>
                  </p:oleObj>
                </mc:Choice>
                <mc:Fallback>
                  <p:oleObj name="Equation" r:id="rId14" imgW="520560" imgH="203040" progId="Equation.DSMT4">
                    <p:embed/>
                    <p:pic>
                      <p:nvPicPr>
                        <p:cNvPr id="0" name="Object 7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74" y="3366"/>
                          <a:ext cx="380" cy="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6" name="Object 74"/>
            <p:cNvGraphicFramePr>
              <a:graphicFrameLocks noChangeAspect="1"/>
            </p:cNvGraphicFramePr>
            <p:nvPr/>
          </p:nvGraphicFramePr>
          <p:xfrm>
            <a:off x="3268" y="2798"/>
            <a:ext cx="472" cy="183"/>
          </p:xfrm>
          <a:graphic>
            <a:graphicData uri="http://schemas.openxmlformats.org/presentationml/2006/ole">
              <mc:AlternateContent xmlns:mc="http://schemas.openxmlformats.org/markup-compatibility/2006">
                <mc:Choice xmlns:v="urn:schemas-microsoft-com:vml" Requires="v">
                  <p:oleObj spid="_x0000_s23920" name="Equation" r:id="rId15" imgW="520560" imgH="203040" progId="Equation.DSMT4">
                    <p:embed/>
                  </p:oleObj>
                </mc:Choice>
                <mc:Fallback>
                  <p:oleObj name="Equation" r:id="rId15" imgW="520560" imgH="203040" progId="Equation.DSMT4">
                    <p:embed/>
                    <p:pic>
                      <p:nvPicPr>
                        <p:cNvPr id="0" name="Object 7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68" y="2798"/>
                          <a:ext cx="472" cy="1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7" name="Object 75"/>
            <p:cNvGraphicFramePr>
              <a:graphicFrameLocks noChangeAspect="1"/>
            </p:cNvGraphicFramePr>
            <p:nvPr/>
          </p:nvGraphicFramePr>
          <p:xfrm>
            <a:off x="4175" y="2769"/>
            <a:ext cx="423" cy="168"/>
          </p:xfrm>
          <a:graphic>
            <a:graphicData uri="http://schemas.openxmlformats.org/presentationml/2006/ole">
              <mc:AlternateContent xmlns:mc="http://schemas.openxmlformats.org/markup-compatibility/2006">
                <mc:Choice xmlns:v="urn:schemas-microsoft-com:vml" Requires="v">
                  <p:oleObj spid="_x0000_s23921" name="Equation" r:id="rId17" imgW="520560" imgH="203040" progId="Equation.DSMT4">
                    <p:embed/>
                  </p:oleObj>
                </mc:Choice>
                <mc:Fallback>
                  <p:oleObj name="Equation" r:id="rId17" imgW="520560" imgH="203040" progId="Equation.DSMT4">
                    <p:embed/>
                    <p:pic>
                      <p:nvPicPr>
                        <p:cNvPr id="0" name="Object 7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5" y="2769"/>
                          <a:ext cx="423" cy="1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8" name="Object 76"/>
            <p:cNvGraphicFramePr>
              <a:graphicFrameLocks noChangeAspect="1"/>
            </p:cNvGraphicFramePr>
            <p:nvPr/>
          </p:nvGraphicFramePr>
          <p:xfrm>
            <a:off x="3573" y="3501"/>
            <a:ext cx="816" cy="150"/>
          </p:xfrm>
          <a:graphic>
            <a:graphicData uri="http://schemas.openxmlformats.org/presentationml/2006/ole">
              <mc:AlternateContent xmlns:mc="http://schemas.openxmlformats.org/markup-compatibility/2006">
                <mc:Choice xmlns:v="urn:schemas-microsoft-com:vml" Requires="v">
                  <p:oleObj spid="_x0000_s23922" name="Equation" r:id="rId18" imgW="1117440" imgH="203040" progId="Equation.DSMT4">
                    <p:embed/>
                  </p:oleObj>
                </mc:Choice>
                <mc:Fallback>
                  <p:oleObj name="Equation" r:id="rId18" imgW="1117440" imgH="203040" progId="Equation.DSMT4">
                    <p:embed/>
                    <p:pic>
                      <p:nvPicPr>
                        <p:cNvPr id="0" name="Object 7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73" y="3501"/>
                          <a:ext cx="816" cy="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9" name="Object 77"/>
            <p:cNvGraphicFramePr>
              <a:graphicFrameLocks noChangeAspect="1"/>
            </p:cNvGraphicFramePr>
            <p:nvPr/>
          </p:nvGraphicFramePr>
          <p:xfrm>
            <a:off x="3193" y="3414"/>
            <a:ext cx="380" cy="150"/>
          </p:xfrm>
          <a:graphic>
            <a:graphicData uri="http://schemas.openxmlformats.org/presentationml/2006/ole">
              <mc:AlternateContent xmlns:mc="http://schemas.openxmlformats.org/markup-compatibility/2006">
                <mc:Choice xmlns:v="urn:schemas-microsoft-com:vml" Requires="v">
                  <p:oleObj spid="_x0000_s23923" name="Equation" r:id="rId20" imgW="520560" imgH="203040" progId="Equation.DSMT4">
                    <p:embed/>
                  </p:oleObj>
                </mc:Choice>
                <mc:Fallback>
                  <p:oleObj name="Equation" r:id="rId20" imgW="520560" imgH="203040" progId="Equation.DSMT4">
                    <p:embed/>
                    <p:pic>
                      <p:nvPicPr>
                        <p:cNvPr id="0" name="Object 7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93" y="3414"/>
                          <a:ext cx="380" cy="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2" name="Slide Number Placeholder 5"/>
          <p:cNvSpPr>
            <a:spLocks noGrp="1"/>
          </p:cNvSpPr>
          <p:nvPr>
            <p:ph type="sldNum" sz="quarter" idx="12"/>
          </p:nvPr>
        </p:nvSpPr>
        <p:spPr>
          <a:noFill/>
        </p:spPr>
        <p:txBody>
          <a:bodyPr/>
          <a:lstStyle/>
          <a:p>
            <a:r>
              <a:rPr lang="en-US" altLang="zh-CN" smtClean="0">
                <a:cs typeface="Arial" charset="0"/>
              </a:rPr>
              <a:t>3-</a:t>
            </a:r>
            <a:fld id="{434FB6FF-4F4C-441A-9AEA-EA58671E0AE2}" type="slidenum">
              <a:rPr lang="en-US" altLang="zh-CN" smtClean="0">
                <a:cs typeface="Arial" charset="0"/>
              </a:rPr>
              <a:pPr/>
              <a:t>34</a:t>
            </a:fld>
            <a:endParaRPr lang="en-US" altLang="zh-CN" smtClean="0">
              <a:cs typeface="Arial" charset="0"/>
            </a:endParaRPr>
          </a:p>
        </p:txBody>
      </p:sp>
      <p:sp>
        <p:nvSpPr>
          <p:cNvPr id="680963" name="Rectangle 3"/>
          <p:cNvSpPr>
            <a:spLocks noGrp="1" noChangeArrowheads="1"/>
          </p:cNvSpPr>
          <p:nvPr>
            <p:ph type="title"/>
          </p:nvPr>
        </p:nvSpPr>
        <p:spPr/>
        <p:txBody>
          <a:bodyPr/>
          <a:lstStyle/>
          <a:p>
            <a:pPr eaLnBrk="1" hangingPunct="1"/>
            <a:r>
              <a:rPr lang="en-US" altLang="zh-CN" dirty="0" smtClean="0">
                <a:ea typeface="宋体" pitchFamily="2" charset="-122"/>
              </a:rPr>
              <a:t>Solution: stationary distribution</a:t>
            </a:r>
          </a:p>
        </p:txBody>
      </p:sp>
      <p:grpSp>
        <p:nvGrpSpPr>
          <p:cNvPr id="2" name="Group 68"/>
          <p:cNvGrpSpPr>
            <a:grpSpLocks/>
          </p:cNvGrpSpPr>
          <p:nvPr/>
        </p:nvGrpSpPr>
        <p:grpSpPr bwMode="auto">
          <a:xfrm>
            <a:off x="1077913" y="1554163"/>
            <a:ext cx="7966075" cy="1414462"/>
            <a:chOff x="679" y="979"/>
            <a:chExt cx="5018" cy="891"/>
          </a:xfrm>
        </p:grpSpPr>
        <p:sp>
          <p:nvSpPr>
            <p:cNvPr id="24595" name="Oval 2"/>
            <p:cNvSpPr>
              <a:spLocks noChangeAspect="1" noChangeArrowheads="1"/>
            </p:cNvSpPr>
            <p:nvPr/>
          </p:nvSpPr>
          <p:spPr bwMode="auto">
            <a:xfrm>
              <a:off x="4862" y="1175"/>
              <a:ext cx="821"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24596" name="Rectangle 4"/>
            <p:cNvSpPr>
              <a:spLocks noChangeAspect="1" noChangeArrowheads="1"/>
            </p:cNvSpPr>
            <p:nvPr/>
          </p:nvSpPr>
          <p:spPr bwMode="auto">
            <a:xfrm>
              <a:off x="5222" y="1132"/>
              <a:ext cx="475" cy="519"/>
            </a:xfrm>
            <a:prstGeom prst="rect">
              <a:avLst/>
            </a:prstGeom>
            <a:solidFill>
              <a:srgbClr val="FFFFFF"/>
            </a:solidFill>
            <a:ln w="9525">
              <a:solidFill>
                <a:srgbClr val="FFFFFF"/>
              </a:solidFill>
              <a:miter lim="800000"/>
              <a:headEnd/>
              <a:tailEnd/>
            </a:ln>
          </p:spPr>
          <p:txBody>
            <a:bodyPr anchor="ctr">
              <a:spAutoFit/>
            </a:bodyPr>
            <a:lstStyle/>
            <a:p>
              <a:pPr algn="ctr"/>
              <a:endParaRPr lang="zh-CN" altLang="en-US">
                <a:ea typeface="宋体" pitchFamily="2" charset="-122"/>
              </a:endParaRPr>
            </a:p>
          </p:txBody>
        </p:sp>
        <p:sp>
          <p:nvSpPr>
            <p:cNvPr id="24597" name="Arc 5"/>
            <p:cNvSpPr>
              <a:spLocks noChangeAspect="1"/>
            </p:cNvSpPr>
            <p:nvPr/>
          </p:nvSpPr>
          <p:spPr bwMode="auto">
            <a:xfrm rot="7511688" flipV="1">
              <a:off x="776" y="1487"/>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sp>
          <p:nvSpPr>
            <p:cNvPr id="24598" name="Arc 6"/>
            <p:cNvSpPr>
              <a:spLocks noChangeAspect="1"/>
            </p:cNvSpPr>
            <p:nvPr/>
          </p:nvSpPr>
          <p:spPr bwMode="auto">
            <a:xfrm rot="7511688" flipV="1">
              <a:off x="1784" y="1487"/>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sp>
          <p:nvSpPr>
            <p:cNvPr id="24599" name="Arc 7"/>
            <p:cNvSpPr>
              <a:spLocks noChangeAspect="1"/>
            </p:cNvSpPr>
            <p:nvPr/>
          </p:nvSpPr>
          <p:spPr bwMode="auto">
            <a:xfrm rot="7511688" flipV="1">
              <a:off x="2744" y="1487"/>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sp>
          <p:nvSpPr>
            <p:cNvPr id="24600" name="Arc 8"/>
            <p:cNvSpPr>
              <a:spLocks noChangeAspect="1"/>
            </p:cNvSpPr>
            <p:nvPr/>
          </p:nvSpPr>
          <p:spPr bwMode="auto">
            <a:xfrm rot="7511688" flipV="1">
              <a:off x="3752" y="1487"/>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sp>
          <p:nvSpPr>
            <p:cNvPr id="24601" name="Arc 9"/>
            <p:cNvSpPr>
              <a:spLocks noChangeAspect="1"/>
            </p:cNvSpPr>
            <p:nvPr/>
          </p:nvSpPr>
          <p:spPr bwMode="auto">
            <a:xfrm rot="7511688" flipV="1">
              <a:off x="4760" y="1487"/>
              <a:ext cx="189" cy="19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path>
                <a:path w="43200" h="43200" stroke="0" extrusionOk="0">
                  <a:moveTo>
                    <a:pt x="12602" y="1963"/>
                  </a:moveTo>
                  <a:cubicBezTo>
                    <a:pt x="15425" y="669"/>
                    <a:pt x="18494" y="-1"/>
                    <a:pt x="21600" y="0"/>
                  </a:cubicBezTo>
                  <a:cubicBezTo>
                    <a:pt x="33529" y="0"/>
                    <a:pt x="43200" y="9670"/>
                    <a:pt x="43200" y="21600"/>
                  </a:cubicBezTo>
                  <a:cubicBezTo>
                    <a:pt x="43200" y="33529"/>
                    <a:pt x="33529" y="43200"/>
                    <a:pt x="21600" y="43200"/>
                  </a:cubicBezTo>
                  <a:cubicBezTo>
                    <a:pt x="9670" y="43200"/>
                    <a:pt x="0" y="33529"/>
                    <a:pt x="0" y="21600"/>
                  </a:cubicBezTo>
                  <a:cubicBezTo>
                    <a:pt x="-1" y="20459"/>
                    <a:pt x="90" y="19320"/>
                    <a:pt x="270" y="18194"/>
                  </a:cubicBezTo>
                  <a:lnTo>
                    <a:pt x="21600" y="21600"/>
                  </a:lnTo>
                  <a:close/>
                </a:path>
              </a:pathLst>
            </a:custGeom>
            <a:noFill/>
            <a:ln w="9525">
              <a:solidFill>
                <a:srgbClr val="0000CC"/>
              </a:solidFill>
              <a:round/>
              <a:headEnd/>
              <a:tailEnd type="triangle" w="med" len="lg"/>
            </a:ln>
          </p:spPr>
          <p:txBody>
            <a:bodyPr vert="eaVert" wrap="none" anchor="ctr"/>
            <a:lstStyle/>
            <a:p>
              <a:endParaRPr lang="en-US"/>
            </a:p>
          </p:txBody>
        </p:sp>
        <p:grpSp>
          <p:nvGrpSpPr>
            <p:cNvPr id="24602" name="Group 10"/>
            <p:cNvGrpSpPr>
              <a:grpSpLocks/>
            </p:cNvGrpSpPr>
            <p:nvPr/>
          </p:nvGrpSpPr>
          <p:grpSpPr bwMode="auto">
            <a:xfrm flipV="1">
              <a:off x="5135" y="1186"/>
              <a:ext cx="311" cy="371"/>
              <a:chOff x="5135" y="1379"/>
              <a:chExt cx="311" cy="371"/>
            </a:xfrm>
          </p:grpSpPr>
          <p:sp>
            <p:nvSpPr>
              <p:cNvPr id="24640" name="Line 11"/>
              <p:cNvSpPr>
                <a:spLocks noChangeAspect="1" noChangeShapeType="1"/>
              </p:cNvSpPr>
              <p:nvPr/>
            </p:nvSpPr>
            <p:spPr bwMode="auto">
              <a:xfrm rot="-639349" flipH="1" flipV="1">
                <a:off x="5135" y="1379"/>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24641" name="Line 12"/>
              <p:cNvSpPr>
                <a:spLocks noChangeAspect="1" noChangeShapeType="1"/>
              </p:cNvSpPr>
              <p:nvPr/>
            </p:nvSpPr>
            <p:spPr bwMode="auto">
              <a:xfrm rot="634488">
                <a:off x="5161" y="1750"/>
                <a:ext cx="86" cy="0"/>
              </a:xfrm>
              <a:prstGeom prst="line">
                <a:avLst/>
              </a:prstGeom>
              <a:noFill/>
              <a:ln w="9525">
                <a:solidFill>
                  <a:srgbClr val="0000CC"/>
                </a:solidFill>
                <a:round/>
                <a:headEnd/>
                <a:tailEnd type="triangle" w="med" len="lg"/>
              </a:ln>
            </p:spPr>
            <p:txBody>
              <a:bodyPr anchor="ctr">
                <a:spAutoFit/>
              </a:bodyPr>
              <a:lstStyle/>
              <a:p>
                <a:endParaRPr lang="en-US"/>
              </a:p>
            </p:txBody>
          </p:sp>
          <p:grpSp>
            <p:nvGrpSpPr>
              <p:cNvPr id="24642" name="Group 13"/>
              <p:cNvGrpSpPr>
                <a:grpSpLocks noChangeAspect="1"/>
              </p:cNvGrpSpPr>
              <p:nvPr/>
            </p:nvGrpSpPr>
            <p:grpSpPr bwMode="auto">
              <a:xfrm>
                <a:off x="5230" y="1548"/>
                <a:ext cx="216" cy="44"/>
                <a:chOff x="2928" y="3264"/>
                <a:chExt cx="240" cy="48"/>
              </a:xfrm>
            </p:grpSpPr>
            <p:sp>
              <p:nvSpPr>
                <p:cNvPr id="24643" name="Oval 14"/>
                <p:cNvSpPr>
                  <a:spLocks noChangeAspect="1" noChangeArrowheads="1"/>
                </p:cNvSpPr>
                <p:nvPr/>
              </p:nvSpPr>
              <p:spPr bwMode="auto">
                <a:xfrm>
                  <a:off x="2928"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4644" name="Oval 15"/>
                <p:cNvSpPr>
                  <a:spLocks noChangeAspect="1" noChangeArrowheads="1"/>
                </p:cNvSpPr>
                <p:nvPr/>
              </p:nvSpPr>
              <p:spPr bwMode="auto">
                <a:xfrm>
                  <a:off x="3024"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4645" name="Oval 16"/>
                <p:cNvSpPr>
                  <a:spLocks noChangeAspect="1" noChangeArrowheads="1"/>
                </p:cNvSpPr>
                <p:nvPr/>
              </p:nvSpPr>
              <p:spPr bwMode="auto">
                <a:xfrm>
                  <a:off x="3120"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grpSp>
        </p:grpSp>
        <p:grpSp>
          <p:nvGrpSpPr>
            <p:cNvPr id="24603" name="Group 17"/>
            <p:cNvGrpSpPr>
              <a:grpSpLocks/>
            </p:cNvGrpSpPr>
            <p:nvPr/>
          </p:nvGrpSpPr>
          <p:grpSpPr bwMode="auto">
            <a:xfrm flipV="1">
              <a:off x="1932" y="1175"/>
              <a:ext cx="821" cy="390"/>
              <a:chOff x="1932" y="1368"/>
              <a:chExt cx="821" cy="390"/>
            </a:xfrm>
          </p:grpSpPr>
          <p:sp>
            <p:nvSpPr>
              <p:cNvPr id="24637" name="Oval 18"/>
              <p:cNvSpPr>
                <a:spLocks noChangeAspect="1" noChangeArrowheads="1"/>
              </p:cNvSpPr>
              <p:nvPr/>
            </p:nvSpPr>
            <p:spPr bwMode="auto">
              <a:xfrm>
                <a:off x="1932" y="1368"/>
                <a:ext cx="821"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24638" name="Line 19"/>
              <p:cNvSpPr>
                <a:spLocks noChangeAspect="1" noChangeShapeType="1"/>
              </p:cNvSpPr>
              <p:nvPr/>
            </p:nvSpPr>
            <p:spPr bwMode="auto">
              <a:xfrm>
                <a:off x="2309" y="1758"/>
                <a:ext cx="86"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24639" name="Line 20"/>
              <p:cNvSpPr>
                <a:spLocks noChangeAspect="1" noChangeShapeType="1"/>
              </p:cNvSpPr>
              <p:nvPr/>
            </p:nvSpPr>
            <p:spPr bwMode="auto">
              <a:xfrm flipH="1" flipV="1">
                <a:off x="2278" y="1368"/>
                <a:ext cx="86" cy="0"/>
              </a:xfrm>
              <a:prstGeom prst="line">
                <a:avLst/>
              </a:prstGeom>
              <a:noFill/>
              <a:ln w="9525">
                <a:solidFill>
                  <a:srgbClr val="0000CC"/>
                </a:solidFill>
                <a:round/>
                <a:headEnd/>
                <a:tailEnd type="triangle" w="med" len="lg"/>
              </a:ln>
            </p:spPr>
            <p:txBody>
              <a:bodyPr anchor="ctr">
                <a:spAutoFit/>
              </a:bodyPr>
              <a:lstStyle/>
              <a:p>
                <a:endParaRPr lang="en-US"/>
              </a:p>
            </p:txBody>
          </p:sp>
        </p:grpSp>
        <p:grpSp>
          <p:nvGrpSpPr>
            <p:cNvPr id="24604" name="Group 21"/>
            <p:cNvGrpSpPr>
              <a:grpSpLocks/>
            </p:cNvGrpSpPr>
            <p:nvPr/>
          </p:nvGrpSpPr>
          <p:grpSpPr bwMode="auto">
            <a:xfrm flipV="1">
              <a:off x="938" y="1175"/>
              <a:ext cx="822" cy="390"/>
              <a:chOff x="938" y="1368"/>
              <a:chExt cx="822" cy="390"/>
            </a:xfrm>
          </p:grpSpPr>
          <p:sp>
            <p:nvSpPr>
              <p:cNvPr id="24634" name="Oval 22"/>
              <p:cNvSpPr>
                <a:spLocks noChangeAspect="1" noChangeArrowheads="1"/>
              </p:cNvSpPr>
              <p:nvPr/>
            </p:nvSpPr>
            <p:spPr bwMode="auto">
              <a:xfrm>
                <a:off x="938" y="1368"/>
                <a:ext cx="822"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24635" name="Line 23"/>
              <p:cNvSpPr>
                <a:spLocks noChangeAspect="1" noChangeShapeType="1"/>
              </p:cNvSpPr>
              <p:nvPr/>
            </p:nvSpPr>
            <p:spPr bwMode="auto">
              <a:xfrm>
                <a:off x="1315" y="1758"/>
                <a:ext cx="86"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24636" name="Line 24"/>
              <p:cNvSpPr>
                <a:spLocks noChangeAspect="1" noChangeShapeType="1"/>
              </p:cNvSpPr>
              <p:nvPr/>
            </p:nvSpPr>
            <p:spPr bwMode="auto">
              <a:xfrm flipH="1" flipV="1">
                <a:off x="1284" y="1368"/>
                <a:ext cx="87" cy="0"/>
              </a:xfrm>
              <a:prstGeom prst="line">
                <a:avLst/>
              </a:prstGeom>
              <a:noFill/>
              <a:ln w="9525">
                <a:solidFill>
                  <a:srgbClr val="0000CC"/>
                </a:solidFill>
                <a:round/>
                <a:headEnd/>
                <a:tailEnd type="triangle" w="med" len="lg"/>
              </a:ln>
            </p:spPr>
            <p:txBody>
              <a:bodyPr anchor="ctr">
                <a:spAutoFit/>
              </a:bodyPr>
              <a:lstStyle/>
              <a:p>
                <a:endParaRPr lang="en-US"/>
              </a:p>
            </p:txBody>
          </p:sp>
        </p:grpSp>
        <p:grpSp>
          <p:nvGrpSpPr>
            <p:cNvPr id="24605" name="Group 25"/>
            <p:cNvGrpSpPr>
              <a:grpSpLocks noChangeAspect="1"/>
            </p:cNvGrpSpPr>
            <p:nvPr/>
          </p:nvGrpSpPr>
          <p:grpSpPr bwMode="auto">
            <a:xfrm>
              <a:off x="679" y="1218"/>
              <a:ext cx="1340" cy="304"/>
              <a:chOff x="912" y="1056"/>
              <a:chExt cx="1488" cy="336"/>
            </a:xfrm>
          </p:grpSpPr>
          <p:grpSp>
            <p:nvGrpSpPr>
              <p:cNvPr id="24628" name="Group 26"/>
              <p:cNvGrpSpPr>
                <a:grpSpLocks noChangeAspect="1"/>
              </p:cNvGrpSpPr>
              <p:nvPr/>
            </p:nvGrpSpPr>
            <p:grpSpPr bwMode="auto">
              <a:xfrm>
                <a:off x="912" y="1056"/>
                <a:ext cx="384" cy="336"/>
                <a:chOff x="1248" y="1776"/>
                <a:chExt cx="384" cy="336"/>
              </a:xfrm>
            </p:grpSpPr>
            <p:sp>
              <p:nvSpPr>
                <p:cNvPr id="24632" name="Oval 27"/>
                <p:cNvSpPr>
                  <a:spLocks noChangeAspect="1" noChangeArrowheads="1"/>
                </p:cNvSpPr>
                <p:nvPr/>
              </p:nvSpPr>
              <p:spPr bwMode="auto">
                <a:xfrm>
                  <a:off x="1248" y="1776"/>
                  <a:ext cx="384" cy="336"/>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4633" name="Text Box 28"/>
                <p:cNvSpPr txBox="1">
                  <a:spLocks noChangeAspect="1" noChangeArrowheads="1"/>
                </p:cNvSpPr>
                <p:nvPr/>
              </p:nvSpPr>
              <p:spPr bwMode="auto">
                <a:xfrm>
                  <a:off x="1331" y="1806"/>
                  <a:ext cx="218" cy="276"/>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a:solidFill>
                        <a:srgbClr val="000000"/>
                      </a:solidFill>
                      <a:latin typeface="Times New Roman" pitchFamily="18" charset="0"/>
                      <a:ea typeface="宋体" pitchFamily="2" charset="-122"/>
                    </a:rPr>
                    <a:t>0</a:t>
                  </a:r>
                </a:p>
              </p:txBody>
            </p:sp>
          </p:grpSp>
          <p:grpSp>
            <p:nvGrpSpPr>
              <p:cNvPr id="24629" name="Group 29"/>
              <p:cNvGrpSpPr>
                <a:grpSpLocks noChangeAspect="1"/>
              </p:cNvGrpSpPr>
              <p:nvPr/>
            </p:nvGrpSpPr>
            <p:grpSpPr bwMode="auto">
              <a:xfrm>
                <a:off x="2016" y="1056"/>
                <a:ext cx="384" cy="336"/>
                <a:chOff x="2016" y="1056"/>
                <a:chExt cx="384" cy="336"/>
              </a:xfrm>
            </p:grpSpPr>
            <p:sp>
              <p:nvSpPr>
                <p:cNvPr id="24630" name="Oval 30"/>
                <p:cNvSpPr>
                  <a:spLocks noChangeAspect="1" noChangeArrowheads="1"/>
                </p:cNvSpPr>
                <p:nvPr/>
              </p:nvSpPr>
              <p:spPr bwMode="auto">
                <a:xfrm>
                  <a:off x="2016" y="1056"/>
                  <a:ext cx="384" cy="336"/>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4631" name="Text Box 31"/>
                <p:cNvSpPr txBox="1">
                  <a:spLocks noChangeAspect="1" noChangeArrowheads="1"/>
                </p:cNvSpPr>
                <p:nvPr/>
              </p:nvSpPr>
              <p:spPr bwMode="auto">
                <a:xfrm>
                  <a:off x="2099" y="1086"/>
                  <a:ext cx="218" cy="276"/>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a:solidFill>
                        <a:srgbClr val="000000"/>
                      </a:solidFill>
                      <a:latin typeface="Times New Roman" pitchFamily="18" charset="0"/>
                      <a:ea typeface="宋体" pitchFamily="2" charset="-122"/>
                    </a:rPr>
                    <a:t>1</a:t>
                  </a:r>
                </a:p>
              </p:txBody>
            </p:sp>
          </p:grpSp>
        </p:grpSp>
        <p:grpSp>
          <p:nvGrpSpPr>
            <p:cNvPr id="24606" name="Group 32"/>
            <p:cNvGrpSpPr>
              <a:grpSpLocks/>
            </p:cNvGrpSpPr>
            <p:nvPr/>
          </p:nvGrpSpPr>
          <p:grpSpPr bwMode="auto">
            <a:xfrm flipV="1">
              <a:off x="3920" y="1175"/>
              <a:ext cx="821" cy="390"/>
              <a:chOff x="3920" y="1368"/>
              <a:chExt cx="821" cy="390"/>
            </a:xfrm>
          </p:grpSpPr>
          <p:sp>
            <p:nvSpPr>
              <p:cNvPr id="24625" name="Oval 33"/>
              <p:cNvSpPr>
                <a:spLocks noChangeAspect="1" noChangeArrowheads="1"/>
              </p:cNvSpPr>
              <p:nvPr/>
            </p:nvSpPr>
            <p:spPr bwMode="auto">
              <a:xfrm>
                <a:off x="3920" y="1368"/>
                <a:ext cx="821"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24626" name="Line 34"/>
              <p:cNvSpPr>
                <a:spLocks noChangeAspect="1" noChangeShapeType="1"/>
              </p:cNvSpPr>
              <p:nvPr/>
            </p:nvSpPr>
            <p:spPr bwMode="auto">
              <a:xfrm>
                <a:off x="4296" y="1758"/>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24627" name="Line 35"/>
              <p:cNvSpPr>
                <a:spLocks noChangeAspect="1" noChangeShapeType="1"/>
              </p:cNvSpPr>
              <p:nvPr/>
            </p:nvSpPr>
            <p:spPr bwMode="auto">
              <a:xfrm flipH="1" flipV="1">
                <a:off x="4266" y="1368"/>
                <a:ext cx="86" cy="0"/>
              </a:xfrm>
              <a:prstGeom prst="line">
                <a:avLst/>
              </a:prstGeom>
              <a:noFill/>
              <a:ln w="9525">
                <a:solidFill>
                  <a:srgbClr val="0000CC"/>
                </a:solidFill>
                <a:round/>
                <a:headEnd/>
                <a:tailEnd type="triangle" w="med" len="lg"/>
              </a:ln>
            </p:spPr>
            <p:txBody>
              <a:bodyPr anchor="ctr">
                <a:spAutoFit/>
              </a:bodyPr>
              <a:lstStyle/>
              <a:p>
                <a:endParaRPr lang="en-US"/>
              </a:p>
            </p:txBody>
          </p:sp>
        </p:grpSp>
        <p:sp>
          <p:nvSpPr>
            <p:cNvPr id="24607" name="Oval 36"/>
            <p:cNvSpPr>
              <a:spLocks noChangeAspect="1" noChangeArrowheads="1"/>
            </p:cNvSpPr>
            <p:nvPr/>
          </p:nvSpPr>
          <p:spPr bwMode="auto">
            <a:xfrm>
              <a:off x="4655" y="1219"/>
              <a:ext cx="345" cy="302"/>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4608" name="Text Box 37"/>
            <p:cNvSpPr txBox="1">
              <a:spLocks noChangeAspect="1" noChangeArrowheads="1"/>
            </p:cNvSpPr>
            <p:nvPr/>
          </p:nvSpPr>
          <p:spPr bwMode="auto">
            <a:xfrm>
              <a:off x="4645" y="1245"/>
              <a:ext cx="366" cy="250"/>
            </a:xfrm>
            <a:prstGeom prst="rect">
              <a:avLst/>
            </a:prstGeom>
            <a:noFill/>
            <a:ln w="9525">
              <a:noFill/>
              <a:miter lim="800000"/>
              <a:headEnd/>
              <a:tailEnd/>
            </a:ln>
          </p:spPr>
          <p:txBody>
            <a:bodyPr wrap="none" anchor="ctr">
              <a:spAutoFit/>
            </a:bodyPr>
            <a:lstStyle/>
            <a:p>
              <a:pPr algn="ctr" eaLnBrk="0" hangingPunct="0">
                <a:spcBef>
                  <a:spcPct val="20000"/>
                </a:spcBef>
              </a:pPr>
              <a:r>
                <a:rPr lang="en-US" altLang="zh-CN" sz="2000" i="1">
                  <a:solidFill>
                    <a:srgbClr val="000000"/>
                  </a:solidFill>
                  <a:latin typeface="Times New Roman" pitchFamily="18" charset="0"/>
                  <a:ea typeface="宋体" pitchFamily="2" charset="-122"/>
                </a:rPr>
                <a:t>n</a:t>
              </a:r>
              <a:r>
                <a:rPr lang="en-US" altLang="zh-CN" sz="2000">
                  <a:solidFill>
                    <a:srgbClr val="000000"/>
                  </a:solidFill>
                  <a:latin typeface="Times New Roman" pitchFamily="18" charset="0"/>
                  <a:ea typeface="宋体" pitchFamily="2" charset="-122"/>
                </a:rPr>
                <a:t>+1</a:t>
              </a:r>
            </a:p>
          </p:txBody>
        </p:sp>
        <p:grpSp>
          <p:nvGrpSpPr>
            <p:cNvPr id="24609" name="Group 38"/>
            <p:cNvGrpSpPr>
              <a:grpSpLocks/>
            </p:cNvGrpSpPr>
            <p:nvPr/>
          </p:nvGrpSpPr>
          <p:grpSpPr bwMode="auto">
            <a:xfrm flipV="1">
              <a:off x="2926" y="1132"/>
              <a:ext cx="821" cy="476"/>
              <a:chOff x="2926" y="1325"/>
              <a:chExt cx="821" cy="476"/>
            </a:xfrm>
          </p:grpSpPr>
          <p:sp>
            <p:nvSpPr>
              <p:cNvPr id="24615" name="Oval 39"/>
              <p:cNvSpPr>
                <a:spLocks noChangeAspect="1" noChangeArrowheads="1"/>
              </p:cNvSpPr>
              <p:nvPr/>
            </p:nvSpPr>
            <p:spPr bwMode="auto">
              <a:xfrm>
                <a:off x="2926" y="1368"/>
                <a:ext cx="821" cy="390"/>
              </a:xfrm>
              <a:prstGeom prst="ellipse">
                <a:avLst/>
              </a:prstGeom>
              <a:noFill/>
              <a:ln w="9525">
                <a:solidFill>
                  <a:srgbClr val="0000CC"/>
                </a:solidFill>
                <a:round/>
                <a:headEnd/>
                <a:tailEnd/>
              </a:ln>
            </p:spPr>
            <p:txBody>
              <a:bodyPr wrap="none" anchor="ctr">
                <a:spAutoFit/>
              </a:bodyPr>
              <a:lstStyle/>
              <a:p>
                <a:pPr algn="ctr"/>
                <a:endParaRPr lang="zh-CN" altLang="en-US">
                  <a:ea typeface="宋体" pitchFamily="2" charset="-122"/>
                </a:endParaRPr>
              </a:p>
            </p:txBody>
          </p:sp>
          <p:sp>
            <p:nvSpPr>
              <p:cNvPr id="24616" name="Line 40"/>
              <p:cNvSpPr>
                <a:spLocks noChangeAspect="1" noChangeShapeType="1"/>
              </p:cNvSpPr>
              <p:nvPr/>
            </p:nvSpPr>
            <p:spPr bwMode="auto">
              <a:xfrm rot="-639349" flipH="1" flipV="1">
                <a:off x="3147" y="1379"/>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24617" name="Rectangle 41"/>
              <p:cNvSpPr>
                <a:spLocks noChangeAspect="1" noChangeArrowheads="1"/>
              </p:cNvSpPr>
              <p:nvPr/>
            </p:nvSpPr>
            <p:spPr bwMode="auto">
              <a:xfrm>
                <a:off x="3272" y="1325"/>
                <a:ext cx="129" cy="476"/>
              </a:xfrm>
              <a:prstGeom prst="rect">
                <a:avLst/>
              </a:prstGeom>
              <a:solidFill>
                <a:srgbClr val="FFFFFF"/>
              </a:solidFill>
              <a:ln w="9525">
                <a:solidFill>
                  <a:srgbClr val="FFFFFF"/>
                </a:solidFill>
                <a:miter lim="800000"/>
                <a:headEnd/>
                <a:tailEnd/>
              </a:ln>
            </p:spPr>
            <p:txBody>
              <a:bodyPr wrap="none" anchor="ctr">
                <a:spAutoFit/>
              </a:bodyPr>
              <a:lstStyle/>
              <a:p>
                <a:pPr algn="ctr"/>
                <a:endParaRPr lang="zh-CN" altLang="en-US">
                  <a:ea typeface="宋体" pitchFamily="2" charset="-122"/>
                </a:endParaRPr>
              </a:p>
            </p:txBody>
          </p:sp>
          <p:sp>
            <p:nvSpPr>
              <p:cNvPr id="24618" name="Line 42"/>
              <p:cNvSpPr>
                <a:spLocks noChangeAspect="1" noChangeShapeType="1"/>
              </p:cNvSpPr>
              <p:nvPr/>
            </p:nvSpPr>
            <p:spPr bwMode="auto">
              <a:xfrm rot="634488">
                <a:off x="3173" y="1751"/>
                <a:ext cx="86"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24619" name="Line 43"/>
              <p:cNvSpPr>
                <a:spLocks noChangeAspect="1" noChangeShapeType="1"/>
              </p:cNvSpPr>
              <p:nvPr/>
            </p:nvSpPr>
            <p:spPr bwMode="auto">
              <a:xfrm rot="639349" flipH="1">
                <a:off x="3412" y="1375"/>
                <a:ext cx="87" cy="0"/>
              </a:xfrm>
              <a:prstGeom prst="line">
                <a:avLst/>
              </a:prstGeom>
              <a:noFill/>
              <a:ln w="9525">
                <a:solidFill>
                  <a:srgbClr val="0000CC"/>
                </a:solidFill>
                <a:round/>
                <a:headEnd/>
                <a:tailEnd type="triangle" w="med" len="lg"/>
              </a:ln>
            </p:spPr>
            <p:txBody>
              <a:bodyPr anchor="ctr">
                <a:spAutoFit/>
              </a:bodyPr>
              <a:lstStyle/>
              <a:p>
                <a:endParaRPr lang="en-US"/>
              </a:p>
            </p:txBody>
          </p:sp>
          <p:sp>
            <p:nvSpPr>
              <p:cNvPr id="24620" name="Line 44"/>
              <p:cNvSpPr>
                <a:spLocks noChangeAspect="1" noChangeShapeType="1"/>
              </p:cNvSpPr>
              <p:nvPr/>
            </p:nvSpPr>
            <p:spPr bwMode="auto">
              <a:xfrm rot="20965512" flipV="1">
                <a:off x="3405" y="1751"/>
                <a:ext cx="86" cy="0"/>
              </a:xfrm>
              <a:prstGeom prst="line">
                <a:avLst/>
              </a:prstGeom>
              <a:noFill/>
              <a:ln w="9525">
                <a:solidFill>
                  <a:srgbClr val="0000CC"/>
                </a:solidFill>
                <a:round/>
                <a:headEnd/>
                <a:tailEnd type="triangle" w="med" len="lg"/>
              </a:ln>
            </p:spPr>
            <p:txBody>
              <a:bodyPr anchor="ctr">
                <a:spAutoFit/>
              </a:bodyPr>
              <a:lstStyle/>
              <a:p>
                <a:endParaRPr lang="en-US"/>
              </a:p>
            </p:txBody>
          </p:sp>
          <p:grpSp>
            <p:nvGrpSpPr>
              <p:cNvPr id="24621" name="Group 45"/>
              <p:cNvGrpSpPr>
                <a:grpSpLocks noChangeAspect="1"/>
              </p:cNvGrpSpPr>
              <p:nvPr/>
            </p:nvGrpSpPr>
            <p:grpSpPr bwMode="auto">
              <a:xfrm>
                <a:off x="3242" y="1549"/>
                <a:ext cx="216" cy="43"/>
                <a:chOff x="2928" y="3264"/>
                <a:chExt cx="240" cy="48"/>
              </a:xfrm>
            </p:grpSpPr>
            <p:sp>
              <p:nvSpPr>
                <p:cNvPr id="24622" name="Oval 46"/>
                <p:cNvSpPr>
                  <a:spLocks noChangeAspect="1" noChangeArrowheads="1"/>
                </p:cNvSpPr>
                <p:nvPr/>
              </p:nvSpPr>
              <p:spPr bwMode="auto">
                <a:xfrm>
                  <a:off x="2928"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4623" name="Oval 47"/>
                <p:cNvSpPr>
                  <a:spLocks noChangeAspect="1" noChangeArrowheads="1"/>
                </p:cNvSpPr>
                <p:nvPr/>
              </p:nvSpPr>
              <p:spPr bwMode="auto">
                <a:xfrm>
                  <a:off x="3024"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4624" name="Oval 48"/>
                <p:cNvSpPr>
                  <a:spLocks noChangeAspect="1" noChangeArrowheads="1"/>
                </p:cNvSpPr>
                <p:nvPr/>
              </p:nvSpPr>
              <p:spPr bwMode="auto">
                <a:xfrm>
                  <a:off x="3120" y="3264"/>
                  <a:ext cx="48" cy="48"/>
                </a:xfrm>
                <a:prstGeom prst="ellipse">
                  <a:avLst/>
                </a:prstGeom>
                <a:solidFill>
                  <a:srgbClr val="000000"/>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grpSp>
        </p:grpSp>
        <p:sp>
          <p:nvSpPr>
            <p:cNvPr id="24610" name="Oval 49"/>
            <p:cNvSpPr>
              <a:spLocks noChangeAspect="1" noChangeArrowheads="1"/>
            </p:cNvSpPr>
            <p:nvPr/>
          </p:nvSpPr>
          <p:spPr bwMode="auto">
            <a:xfrm>
              <a:off x="3661" y="1219"/>
              <a:ext cx="345" cy="302"/>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4611" name="Text Box 50"/>
            <p:cNvSpPr txBox="1">
              <a:spLocks noChangeAspect="1" noChangeArrowheads="1"/>
            </p:cNvSpPr>
            <p:nvPr/>
          </p:nvSpPr>
          <p:spPr bwMode="auto">
            <a:xfrm>
              <a:off x="3736" y="1245"/>
              <a:ext cx="196" cy="250"/>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i="1">
                  <a:solidFill>
                    <a:srgbClr val="000000"/>
                  </a:solidFill>
                  <a:latin typeface="Times New Roman" pitchFamily="18" charset="0"/>
                  <a:ea typeface="宋体" pitchFamily="2" charset="-122"/>
                </a:rPr>
                <a:t>n</a:t>
              </a:r>
            </a:p>
          </p:txBody>
        </p:sp>
        <p:sp>
          <p:nvSpPr>
            <p:cNvPr id="24612" name="Oval 51"/>
            <p:cNvSpPr>
              <a:spLocks noChangeAspect="1" noChangeArrowheads="1"/>
            </p:cNvSpPr>
            <p:nvPr/>
          </p:nvSpPr>
          <p:spPr bwMode="auto">
            <a:xfrm>
              <a:off x="2667" y="1219"/>
              <a:ext cx="346" cy="302"/>
            </a:xfrm>
            <a:prstGeom prst="ellipse">
              <a:avLst/>
            </a:prstGeom>
            <a:solidFill>
              <a:srgbClr val="FFFFFF"/>
            </a:solidFill>
            <a:ln w="9525">
              <a:solidFill>
                <a:srgbClr val="000000"/>
              </a:solidFill>
              <a:round/>
              <a:headEnd/>
              <a:tailEnd/>
            </a:ln>
          </p:spPr>
          <p:txBody>
            <a:bodyPr wrap="none" anchor="ctr">
              <a:spAutoFit/>
            </a:bodyPr>
            <a:lstStyle/>
            <a:p>
              <a:pPr algn="ctr"/>
              <a:endParaRPr lang="zh-CN" altLang="en-US">
                <a:ea typeface="宋体" pitchFamily="2" charset="-122"/>
              </a:endParaRPr>
            </a:p>
          </p:txBody>
        </p:sp>
        <p:sp>
          <p:nvSpPr>
            <p:cNvPr id="24613" name="Text Box 52"/>
            <p:cNvSpPr txBox="1">
              <a:spLocks noChangeAspect="1" noChangeArrowheads="1"/>
            </p:cNvSpPr>
            <p:nvPr/>
          </p:nvSpPr>
          <p:spPr bwMode="auto">
            <a:xfrm>
              <a:off x="2742" y="1245"/>
              <a:ext cx="196" cy="250"/>
            </a:xfrm>
            <a:prstGeom prst="rect">
              <a:avLst/>
            </a:prstGeom>
            <a:solidFill>
              <a:srgbClr val="FFFFFF"/>
            </a:solidFill>
            <a:ln w="9525">
              <a:noFill/>
              <a:miter lim="800000"/>
              <a:headEnd/>
              <a:tailEnd/>
            </a:ln>
          </p:spPr>
          <p:txBody>
            <a:bodyPr wrap="none" anchor="ctr">
              <a:spAutoFit/>
            </a:bodyPr>
            <a:lstStyle/>
            <a:p>
              <a:pPr algn="ctr" eaLnBrk="0" hangingPunct="0">
                <a:spcBef>
                  <a:spcPct val="20000"/>
                </a:spcBef>
              </a:pPr>
              <a:r>
                <a:rPr lang="en-US" altLang="zh-CN" sz="2000">
                  <a:solidFill>
                    <a:srgbClr val="000000"/>
                  </a:solidFill>
                  <a:latin typeface="Times New Roman" pitchFamily="18" charset="0"/>
                  <a:ea typeface="宋体" pitchFamily="2" charset="-122"/>
                </a:rPr>
                <a:t>2</a:t>
              </a:r>
            </a:p>
          </p:txBody>
        </p:sp>
        <p:graphicFrame>
          <p:nvGraphicFramePr>
            <p:cNvPr id="24582" name="Object 53"/>
            <p:cNvGraphicFramePr>
              <a:graphicFrameLocks noChangeAspect="1"/>
            </p:cNvGraphicFramePr>
            <p:nvPr/>
          </p:nvGraphicFramePr>
          <p:xfrm>
            <a:off x="689" y="1699"/>
            <a:ext cx="316" cy="150"/>
          </p:xfrm>
          <a:graphic>
            <a:graphicData uri="http://schemas.openxmlformats.org/presentationml/2006/ole">
              <mc:AlternateContent xmlns:mc="http://schemas.openxmlformats.org/markup-compatibility/2006">
                <mc:Choice xmlns:v="urn:schemas-microsoft-com:vml" Requires="v">
                  <p:oleObj spid="_x0000_s25118" name="Equation" r:id="rId3" imgW="431640" imgH="203040" progId="Equation.DSMT4">
                    <p:embed/>
                  </p:oleObj>
                </mc:Choice>
                <mc:Fallback>
                  <p:oleObj name="Equation" r:id="rId3" imgW="431640" imgH="203040" progId="Equation.DSMT4">
                    <p:embed/>
                    <p:pic>
                      <p:nvPicPr>
                        <p:cNvPr id="0" name="Object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 y="1699"/>
                          <a:ext cx="316" cy="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4614" name="Group 54"/>
            <p:cNvGrpSpPr>
              <a:grpSpLocks/>
            </p:cNvGrpSpPr>
            <p:nvPr/>
          </p:nvGrpSpPr>
          <p:grpSpPr bwMode="auto">
            <a:xfrm>
              <a:off x="1125" y="1023"/>
              <a:ext cx="1429" cy="847"/>
              <a:chOff x="1125" y="2813"/>
              <a:chExt cx="1429" cy="847"/>
            </a:xfrm>
          </p:grpSpPr>
          <p:graphicFrame>
            <p:nvGraphicFramePr>
              <p:cNvPr id="24588" name="Object 55"/>
              <p:cNvGraphicFramePr>
                <a:graphicFrameLocks noChangeAspect="1"/>
              </p:cNvGraphicFramePr>
              <p:nvPr/>
            </p:nvGraphicFramePr>
            <p:xfrm>
              <a:off x="1301" y="2813"/>
              <a:ext cx="138" cy="149"/>
            </p:xfrm>
            <a:graphic>
              <a:graphicData uri="http://schemas.openxmlformats.org/presentationml/2006/ole">
                <mc:AlternateContent xmlns:mc="http://schemas.openxmlformats.org/markup-compatibility/2006">
                  <mc:Choice xmlns:v="urn:schemas-microsoft-com:vml" Requires="v">
                    <p:oleObj spid="_x0000_s25119" name="Equation" r:id="rId5" imgW="152280" imgH="164880" progId="Equation.DSMT4">
                      <p:embed/>
                    </p:oleObj>
                  </mc:Choice>
                  <mc:Fallback>
                    <p:oleObj name="Equation" r:id="rId5" imgW="152280" imgH="164880" progId="Equation.DSMT4">
                      <p:embed/>
                      <p:pic>
                        <p:nvPicPr>
                          <p:cNvPr id="0" name="Object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1" y="2813"/>
                            <a:ext cx="138" cy="1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9" name="Object 56"/>
              <p:cNvGraphicFramePr>
                <a:graphicFrameLocks noChangeAspect="1"/>
              </p:cNvGraphicFramePr>
              <p:nvPr/>
            </p:nvGraphicFramePr>
            <p:xfrm>
              <a:off x="2131" y="2815"/>
              <a:ext cx="423" cy="168"/>
            </p:xfrm>
            <a:graphic>
              <a:graphicData uri="http://schemas.openxmlformats.org/presentationml/2006/ole">
                <mc:AlternateContent xmlns:mc="http://schemas.openxmlformats.org/markup-compatibility/2006">
                  <mc:Choice xmlns:v="urn:schemas-microsoft-com:vml" Requires="v">
                    <p:oleObj spid="_x0000_s25120" name="Equation" r:id="rId7" imgW="520560" imgH="203040" progId="Equation.DSMT4">
                      <p:embed/>
                    </p:oleObj>
                  </mc:Choice>
                  <mc:Fallback>
                    <p:oleObj name="Equation" r:id="rId7" imgW="520560" imgH="203040" progId="Equation.DSMT4">
                      <p:embed/>
                      <p:pic>
                        <p:nvPicPr>
                          <p:cNvPr id="0" name="Object 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1" y="2815"/>
                            <a:ext cx="423" cy="1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90" name="Object 57"/>
              <p:cNvGraphicFramePr>
                <a:graphicFrameLocks noChangeAspect="1"/>
              </p:cNvGraphicFramePr>
              <p:nvPr/>
            </p:nvGraphicFramePr>
            <p:xfrm>
              <a:off x="1462" y="3510"/>
              <a:ext cx="816" cy="150"/>
            </p:xfrm>
            <a:graphic>
              <a:graphicData uri="http://schemas.openxmlformats.org/presentationml/2006/ole">
                <mc:AlternateContent xmlns:mc="http://schemas.openxmlformats.org/markup-compatibility/2006">
                  <mc:Choice xmlns:v="urn:schemas-microsoft-com:vml" Requires="v">
                    <p:oleObj spid="_x0000_s25121" name="Equation" r:id="rId9" imgW="1117440" imgH="203040" progId="Equation.DSMT4">
                      <p:embed/>
                    </p:oleObj>
                  </mc:Choice>
                  <mc:Fallback>
                    <p:oleObj name="Equation" r:id="rId9" imgW="1117440" imgH="203040" progId="Equation.DSMT4">
                      <p:embed/>
                      <p:pic>
                        <p:nvPicPr>
                          <p:cNvPr id="0" name="Object 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62" y="3510"/>
                            <a:ext cx="816" cy="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91" name="Object 58"/>
              <p:cNvGraphicFramePr>
                <a:graphicFrameLocks noChangeAspect="1"/>
              </p:cNvGraphicFramePr>
              <p:nvPr/>
            </p:nvGraphicFramePr>
            <p:xfrm>
              <a:off x="1125" y="3365"/>
              <a:ext cx="380" cy="150"/>
            </p:xfrm>
            <a:graphic>
              <a:graphicData uri="http://schemas.openxmlformats.org/presentationml/2006/ole">
                <mc:AlternateContent xmlns:mc="http://schemas.openxmlformats.org/markup-compatibility/2006">
                  <mc:Choice xmlns:v="urn:schemas-microsoft-com:vml" Requires="v">
                    <p:oleObj spid="_x0000_s25122" name="Equation" r:id="rId11" imgW="520560" imgH="203040" progId="Equation.DSMT4">
                      <p:embed/>
                    </p:oleObj>
                  </mc:Choice>
                  <mc:Fallback>
                    <p:oleObj name="Equation" r:id="rId11" imgW="520560" imgH="203040" progId="Equation.DSMT4">
                      <p:embed/>
                      <p:pic>
                        <p:nvPicPr>
                          <p:cNvPr id="0" name="Object 5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5" y="3365"/>
                            <a:ext cx="380" cy="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4583" name="Object 59"/>
            <p:cNvGraphicFramePr>
              <a:graphicFrameLocks noChangeAspect="1"/>
            </p:cNvGraphicFramePr>
            <p:nvPr/>
          </p:nvGraphicFramePr>
          <p:xfrm>
            <a:off x="2174" y="1576"/>
            <a:ext cx="380" cy="150"/>
          </p:xfrm>
          <a:graphic>
            <a:graphicData uri="http://schemas.openxmlformats.org/presentationml/2006/ole">
              <mc:AlternateContent xmlns:mc="http://schemas.openxmlformats.org/markup-compatibility/2006">
                <mc:Choice xmlns:v="urn:schemas-microsoft-com:vml" Requires="v">
                  <p:oleObj spid="_x0000_s25123" name="Equation" r:id="rId13" imgW="520560" imgH="203040" progId="Equation.DSMT4">
                    <p:embed/>
                  </p:oleObj>
                </mc:Choice>
                <mc:Fallback>
                  <p:oleObj name="Equation" r:id="rId13" imgW="520560" imgH="203040" progId="Equation.DSMT4">
                    <p:embed/>
                    <p:pic>
                      <p:nvPicPr>
                        <p:cNvPr id="0" name="Object 5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74" y="1576"/>
                          <a:ext cx="380" cy="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4" name="Object 60"/>
            <p:cNvGraphicFramePr>
              <a:graphicFrameLocks noChangeAspect="1"/>
            </p:cNvGraphicFramePr>
            <p:nvPr/>
          </p:nvGraphicFramePr>
          <p:xfrm>
            <a:off x="4175" y="979"/>
            <a:ext cx="423" cy="168"/>
          </p:xfrm>
          <a:graphic>
            <a:graphicData uri="http://schemas.openxmlformats.org/presentationml/2006/ole">
              <mc:AlternateContent xmlns:mc="http://schemas.openxmlformats.org/markup-compatibility/2006">
                <mc:Choice xmlns:v="urn:schemas-microsoft-com:vml" Requires="v">
                  <p:oleObj spid="_x0000_s25124" name="Equation" r:id="rId14" imgW="520560" imgH="203040" progId="Equation.DSMT4">
                    <p:embed/>
                  </p:oleObj>
                </mc:Choice>
                <mc:Fallback>
                  <p:oleObj name="Equation" r:id="rId14" imgW="520560" imgH="203040" progId="Equation.DSMT4">
                    <p:embed/>
                    <p:pic>
                      <p:nvPicPr>
                        <p:cNvPr id="0" name="Object 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5" y="979"/>
                          <a:ext cx="423" cy="1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5" name="Object 61"/>
            <p:cNvGraphicFramePr>
              <a:graphicFrameLocks noChangeAspect="1"/>
            </p:cNvGraphicFramePr>
            <p:nvPr/>
          </p:nvGraphicFramePr>
          <p:xfrm>
            <a:off x="3573" y="1711"/>
            <a:ext cx="816" cy="150"/>
          </p:xfrm>
          <a:graphic>
            <a:graphicData uri="http://schemas.openxmlformats.org/presentationml/2006/ole">
              <mc:AlternateContent xmlns:mc="http://schemas.openxmlformats.org/markup-compatibility/2006">
                <mc:Choice xmlns:v="urn:schemas-microsoft-com:vml" Requires="v">
                  <p:oleObj spid="_x0000_s25125" name="Equation" r:id="rId15" imgW="1117440" imgH="203040" progId="Equation.DSMT4">
                    <p:embed/>
                  </p:oleObj>
                </mc:Choice>
                <mc:Fallback>
                  <p:oleObj name="Equation" r:id="rId15" imgW="1117440" imgH="203040" progId="Equation.DSMT4">
                    <p:embed/>
                    <p:pic>
                      <p:nvPicPr>
                        <p:cNvPr id="0" name="Object 6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73" y="1711"/>
                          <a:ext cx="816" cy="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6" name="Object 62"/>
            <p:cNvGraphicFramePr>
              <a:graphicFrameLocks noChangeAspect="1"/>
            </p:cNvGraphicFramePr>
            <p:nvPr/>
          </p:nvGraphicFramePr>
          <p:xfrm>
            <a:off x="3193" y="1624"/>
            <a:ext cx="380" cy="150"/>
          </p:xfrm>
          <a:graphic>
            <a:graphicData uri="http://schemas.openxmlformats.org/presentationml/2006/ole">
              <mc:AlternateContent xmlns:mc="http://schemas.openxmlformats.org/markup-compatibility/2006">
                <mc:Choice xmlns:v="urn:schemas-microsoft-com:vml" Requires="v">
                  <p:oleObj spid="_x0000_s25126" name="Equation" r:id="rId17" imgW="520560" imgH="203040" progId="Equation.DSMT4">
                    <p:embed/>
                  </p:oleObj>
                </mc:Choice>
                <mc:Fallback>
                  <p:oleObj name="Equation" r:id="rId17" imgW="520560" imgH="203040" progId="Equation.DSMT4">
                    <p:embed/>
                    <p:pic>
                      <p:nvPicPr>
                        <p:cNvPr id="0" name="Object 6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93" y="1624"/>
                          <a:ext cx="380" cy="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7" name="Object 63"/>
            <p:cNvGraphicFramePr>
              <a:graphicFrameLocks noChangeAspect="1"/>
            </p:cNvGraphicFramePr>
            <p:nvPr/>
          </p:nvGraphicFramePr>
          <p:xfrm>
            <a:off x="3243" y="979"/>
            <a:ext cx="423" cy="168"/>
          </p:xfrm>
          <a:graphic>
            <a:graphicData uri="http://schemas.openxmlformats.org/presentationml/2006/ole">
              <mc:AlternateContent xmlns:mc="http://schemas.openxmlformats.org/markup-compatibility/2006">
                <mc:Choice xmlns:v="urn:schemas-microsoft-com:vml" Requires="v">
                  <p:oleObj spid="_x0000_s25127" name="Equation" r:id="rId18" imgW="520560" imgH="203040" progId="Equation.DSMT4">
                    <p:embed/>
                  </p:oleObj>
                </mc:Choice>
                <mc:Fallback>
                  <p:oleObj name="Equation" r:id="rId18" imgW="520560" imgH="203040" progId="Equation.DSMT4">
                    <p:embed/>
                    <p:pic>
                      <p:nvPicPr>
                        <p:cNvPr id="0" name="Object 6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3" y="979"/>
                          <a:ext cx="423" cy="1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81024" name="Object 64"/>
          <p:cNvGraphicFramePr>
            <a:graphicFrameLocks noChangeAspect="1"/>
          </p:cNvGraphicFramePr>
          <p:nvPr/>
        </p:nvGraphicFramePr>
        <p:xfrm>
          <a:off x="1965326" y="4087202"/>
          <a:ext cx="4854575" cy="639762"/>
        </p:xfrm>
        <a:graphic>
          <a:graphicData uri="http://schemas.openxmlformats.org/presentationml/2006/ole">
            <mc:AlternateContent xmlns:mc="http://schemas.openxmlformats.org/markup-compatibility/2006">
              <mc:Choice xmlns:v="urn:schemas-microsoft-com:vml" Requires="v">
                <p:oleObj spid="_x0000_s25128" name="Equation" r:id="rId19" imgW="3174840" imgH="419040" progId="Equation.DSMT4">
                  <p:embed/>
                </p:oleObj>
              </mc:Choice>
              <mc:Fallback>
                <p:oleObj name="Equation" r:id="rId19" imgW="3174840" imgH="419040" progId="Equation.DSMT4">
                  <p:embed/>
                  <p:pic>
                    <p:nvPicPr>
                      <p:cNvPr id="0" name="Object 6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65326" y="4087202"/>
                        <a:ext cx="4854575" cy="639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1025" name="Object 65"/>
          <p:cNvGraphicFramePr>
            <a:graphicFrameLocks noChangeAspect="1"/>
          </p:cNvGraphicFramePr>
          <p:nvPr/>
        </p:nvGraphicFramePr>
        <p:xfrm>
          <a:off x="1166992" y="3238500"/>
          <a:ext cx="3827463" cy="311150"/>
        </p:xfrm>
        <a:graphic>
          <a:graphicData uri="http://schemas.openxmlformats.org/presentationml/2006/ole">
            <mc:AlternateContent xmlns:mc="http://schemas.openxmlformats.org/markup-compatibility/2006">
              <mc:Choice xmlns:v="urn:schemas-microsoft-com:vml" Requires="v">
                <p:oleObj spid="_x0000_s25129" name="Equation" r:id="rId21" imgW="2501640" imgH="203040" progId="Equation.DSMT4">
                  <p:embed/>
                </p:oleObj>
              </mc:Choice>
              <mc:Fallback>
                <p:oleObj name="Equation" r:id="rId21" imgW="2501640" imgH="203040" progId="Equation.DSMT4">
                  <p:embed/>
                  <p:pic>
                    <p:nvPicPr>
                      <p:cNvPr id="0" name="Object 6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66992" y="3238500"/>
                        <a:ext cx="3827463" cy="311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1026" name="Object 66"/>
          <p:cNvGraphicFramePr>
            <a:graphicFrameLocks noChangeAspect="1"/>
          </p:cNvGraphicFramePr>
          <p:nvPr/>
        </p:nvGraphicFramePr>
        <p:xfrm>
          <a:off x="1149350" y="4692650"/>
          <a:ext cx="3009900" cy="639763"/>
        </p:xfrm>
        <a:graphic>
          <a:graphicData uri="http://schemas.openxmlformats.org/presentationml/2006/ole">
            <mc:AlternateContent xmlns:mc="http://schemas.openxmlformats.org/markup-compatibility/2006">
              <mc:Choice xmlns:v="urn:schemas-microsoft-com:vml" Requires="v">
                <p:oleObj spid="_x0000_s25130" name="Equation" r:id="rId23" imgW="1968480" imgH="419040" progId="Equation.DSMT4">
                  <p:embed/>
                </p:oleObj>
              </mc:Choice>
              <mc:Fallback>
                <p:oleObj name="Equation" r:id="rId23" imgW="1968480" imgH="419040" progId="Equation.DSMT4">
                  <p:embed/>
                  <p:pic>
                    <p:nvPicPr>
                      <p:cNvPr id="0" name="Object 6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49350" y="4692650"/>
                        <a:ext cx="3009900"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1027" name="Object 67"/>
          <p:cNvGraphicFramePr>
            <a:graphicFrameLocks noChangeAspect="1"/>
          </p:cNvGraphicFramePr>
          <p:nvPr/>
        </p:nvGraphicFramePr>
        <p:xfrm>
          <a:off x="2024062" y="5332413"/>
          <a:ext cx="4270375" cy="966787"/>
        </p:xfrm>
        <a:graphic>
          <a:graphicData uri="http://schemas.openxmlformats.org/presentationml/2006/ole">
            <mc:AlternateContent xmlns:mc="http://schemas.openxmlformats.org/markup-compatibility/2006">
              <mc:Choice xmlns:v="urn:schemas-microsoft-com:vml" Requires="v">
                <p:oleObj spid="_x0000_s25131" name="Equation" r:id="rId25" imgW="3022560" imgH="685800" progId="Equation.DSMT4">
                  <p:embed/>
                </p:oleObj>
              </mc:Choice>
              <mc:Fallback>
                <p:oleObj name="Equation" r:id="rId25" imgW="3022560" imgH="685800" progId="Equation.DSMT4">
                  <p:embed/>
                  <p:pic>
                    <p:nvPicPr>
                      <p:cNvPr id="0" name="Object 6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24062" y="5332413"/>
                        <a:ext cx="4270375" cy="966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 name="Line 129"/>
          <p:cNvSpPr>
            <a:spLocks noChangeShapeType="1"/>
          </p:cNvSpPr>
          <p:nvPr/>
        </p:nvSpPr>
        <p:spPr bwMode="auto">
          <a:xfrm>
            <a:off x="6876300" y="1316772"/>
            <a:ext cx="0" cy="1804988"/>
          </a:xfrm>
          <a:prstGeom prst="line">
            <a:avLst/>
          </a:prstGeom>
          <a:noFill/>
          <a:ln w="9525">
            <a:solidFill>
              <a:schemeClr val="hlink"/>
            </a:solidFill>
            <a:prstDash val="dash"/>
            <a:round/>
            <a:headEnd type="arrow" w="med" len="med"/>
            <a:tailEnd type="arrow" w="lg" len="lg"/>
          </a:ln>
        </p:spPr>
        <p:txBody>
          <a:bodyPr/>
          <a:lstStyle/>
          <a:p>
            <a:endParaRPr lang="en-US"/>
          </a:p>
        </p:txBody>
      </p:sp>
      <p:sp>
        <p:nvSpPr>
          <p:cNvPr id="71" name="Line 129"/>
          <p:cNvSpPr>
            <a:spLocks noChangeShapeType="1"/>
          </p:cNvSpPr>
          <p:nvPr/>
        </p:nvSpPr>
        <p:spPr bwMode="auto">
          <a:xfrm>
            <a:off x="2114080" y="1431940"/>
            <a:ext cx="0" cy="1804988"/>
          </a:xfrm>
          <a:prstGeom prst="line">
            <a:avLst/>
          </a:prstGeom>
          <a:noFill/>
          <a:ln w="9525">
            <a:solidFill>
              <a:schemeClr val="hlink"/>
            </a:solidFill>
            <a:prstDash val="dash"/>
            <a:round/>
            <a:headEnd type="arrow" w="med" len="med"/>
            <a:tailEnd type="arrow" w="lg" len="lg"/>
          </a:ln>
        </p:spPr>
        <p:txBody>
          <a:bodyPr/>
          <a:lstStyle/>
          <a:p>
            <a:endParaRPr lang="en-US"/>
          </a:p>
        </p:txBody>
      </p:sp>
      <p:graphicFrame>
        <p:nvGraphicFramePr>
          <p:cNvPr id="3" name="Object 16"/>
          <p:cNvGraphicFramePr>
            <a:graphicFrameLocks noChangeAspect="1"/>
          </p:cNvGraphicFramePr>
          <p:nvPr/>
        </p:nvGraphicFramePr>
        <p:xfrm>
          <a:off x="1998864" y="3549650"/>
          <a:ext cx="2708929" cy="573043"/>
        </p:xfrm>
        <a:graphic>
          <a:graphicData uri="http://schemas.openxmlformats.org/presentationml/2006/ole">
            <mc:AlternateContent xmlns:mc="http://schemas.openxmlformats.org/markup-compatibility/2006">
              <mc:Choice xmlns:v="urn:schemas-microsoft-com:vml" Requires="v">
                <p:oleObj spid="_x0000_s25132" name="Equation" r:id="rId27" imgW="1981080" imgH="419040" progId="Equation.DSMT4">
                  <p:embed/>
                </p:oleObj>
              </mc:Choice>
              <mc:Fallback>
                <p:oleObj name="Equation" r:id="rId27" imgW="1981080" imgH="419040" progId="Equation.DSMT4">
                  <p:embed/>
                  <p:pic>
                    <p:nvPicPr>
                      <p:cNvPr id="0" name="Picture 1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998864" y="3549650"/>
                        <a:ext cx="2708929" cy="573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Slide Number Placeholder 5"/>
          <p:cNvSpPr>
            <a:spLocks noGrp="1"/>
          </p:cNvSpPr>
          <p:nvPr>
            <p:ph type="sldNum" sz="quarter" idx="12"/>
          </p:nvPr>
        </p:nvSpPr>
        <p:spPr>
          <a:noFill/>
        </p:spPr>
        <p:txBody>
          <a:bodyPr/>
          <a:lstStyle/>
          <a:p>
            <a:r>
              <a:rPr lang="en-US" altLang="zh-CN" smtClean="0">
                <a:cs typeface="Arial" charset="0"/>
              </a:rPr>
              <a:t>3-</a:t>
            </a:r>
            <a:fld id="{1E7F8B78-7E49-4263-9583-BE960187532D}" type="slidenum">
              <a:rPr lang="en-US" altLang="zh-CN" smtClean="0">
                <a:cs typeface="Arial" charset="0"/>
              </a:rPr>
              <a:pPr/>
              <a:t>35</a:t>
            </a:fld>
            <a:endParaRPr lang="en-US" altLang="zh-CN" smtClean="0">
              <a:cs typeface="Arial" charset="0"/>
            </a:endParaRPr>
          </a:p>
        </p:txBody>
      </p:sp>
      <p:sp>
        <p:nvSpPr>
          <p:cNvPr id="679939" name="Rectangle 3"/>
          <p:cNvSpPr>
            <a:spLocks noGrp="1" noChangeArrowheads="1"/>
          </p:cNvSpPr>
          <p:nvPr>
            <p:ph type="title"/>
          </p:nvPr>
        </p:nvSpPr>
        <p:spPr/>
        <p:txBody>
          <a:bodyPr/>
          <a:lstStyle/>
          <a:p>
            <a:pPr eaLnBrk="1" hangingPunct="1"/>
            <a:r>
              <a:rPr lang="en-US" altLang="zh-CN" dirty="0" smtClean="0">
                <a:ea typeface="宋体" pitchFamily="2" charset="-122"/>
              </a:rPr>
              <a:t>Solution: stationary distribution</a:t>
            </a:r>
          </a:p>
        </p:txBody>
      </p:sp>
      <p:sp>
        <p:nvSpPr>
          <p:cNvPr id="680008" name="Rectangle 72"/>
          <p:cNvSpPr>
            <a:spLocks noGrp="1" noChangeArrowheads="1"/>
          </p:cNvSpPr>
          <p:nvPr>
            <p:ph type="body" idx="1"/>
          </p:nvPr>
        </p:nvSpPr>
        <p:spPr>
          <a:xfrm>
            <a:off x="1082675" y="1469212"/>
            <a:ext cx="7772400" cy="4456113"/>
          </a:xfrm>
        </p:spPr>
        <p:txBody>
          <a:bodyPr/>
          <a:lstStyle/>
          <a:p>
            <a:pPr eaLnBrk="1" hangingPunct="1"/>
            <a:r>
              <a:rPr lang="en-US" altLang="zh-CN" sz="2000" dirty="0" smtClean="0">
                <a:ea typeface="宋体" pitchFamily="2" charset="-122"/>
              </a:rPr>
              <a:t>The normalizing equation yield:</a:t>
            </a:r>
          </a:p>
          <a:p>
            <a:pPr eaLnBrk="1" hangingPunct="1"/>
            <a:endParaRPr lang="en-US" altLang="zh-CN" sz="2000" dirty="0" smtClean="0">
              <a:ea typeface="宋体" pitchFamily="2" charset="-122"/>
            </a:endParaRPr>
          </a:p>
          <a:p>
            <a:pPr eaLnBrk="1" hangingPunct="1"/>
            <a:endParaRPr lang="en-US" altLang="zh-CN" sz="2000" dirty="0" smtClean="0">
              <a:ea typeface="宋体" pitchFamily="2" charset="-122"/>
            </a:endParaRPr>
          </a:p>
          <a:p>
            <a:pPr eaLnBrk="1" hangingPunct="1"/>
            <a:r>
              <a:rPr lang="en-US" altLang="zh-CN" sz="2000" dirty="0" smtClean="0">
                <a:ea typeface="宋体" pitchFamily="2" charset="-122"/>
              </a:rPr>
              <a:t>Noting that</a:t>
            </a:r>
          </a:p>
          <a:p>
            <a:pPr eaLnBrk="1" hangingPunct="1"/>
            <a:endParaRPr lang="en-US" altLang="zh-CN" sz="2000" dirty="0" smtClean="0">
              <a:ea typeface="宋体" pitchFamily="2" charset="-122"/>
            </a:endParaRPr>
          </a:p>
          <a:p>
            <a:pPr eaLnBrk="1" hangingPunct="1"/>
            <a:endParaRPr lang="en-US" altLang="zh-CN" sz="2000" dirty="0" smtClean="0">
              <a:ea typeface="宋体" pitchFamily="2" charset="-122"/>
            </a:endParaRPr>
          </a:p>
          <a:p>
            <a:pPr eaLnBrk="1" hangingPunct="1">
              <a:buNone/>
            </a:pPr>
            <a:r>
              <a:rPr lang="en-US" altLang="zh-CN" sz="2000" dirty="0" smtClean="0">
                <a:ea typeface="宋体" pitchFamily="2" charset="-122"/>
              </a:rPr>
              <a:t>   we calculate </a:t>
            </a:r>
            <a:r>
              <a:rPr lang="en-US" altLang="zh-CN" sz="2000" dirty="0" smtClean="0">
                <a:solidFill>
                  <a:srgbClr val="FF0000"/>
                </a:solidFill>
                <a:ea typeface="宋体" pitchFamily="2" charset="-122"/>
              </a:rPr>
              <a:t>the stationary distribution</a:t>
            </a:r>
            <a:r>
              <a:rPr lang="en-US" altLang="zh-CN" sz="2000" dirty="0" smtClean="0">
                <a:ea typeface="宋体" pitchFamily="2" charset="-122"/>
              </a:rPr>
              <a:t>: </a:t>
            </a:r>
          </a:p>
          <a:p>
            <a:pPr eaLnBrk="1" hangingPunct="1"/>
            <a:endParaRPr lang="zh-CN" altLang="en-US" sz="2000" dirty="0" smtClean="0">
              <a:ea typeface="宋体" pitchFamily="2" charset="-122"/>
            </a:endParaRPr>
          </a:p>
        </p:txBody>
      </p:sp>
      <p:graphicFrame>
        <p:nvGraphicFramePr>
          <p:cNvPr id="680010" name="Object 74"/>
          <p:cNvGraphicFramePr>
            <a:graphicFrameLocks noChangeAspect="1"/>
          </p:cNvGraphicFramePr>
          <p:nvPr/>
        </p:nvGraphicFramePr>
        <p:xfrm>
          <a:off x="1998147" y="1892800"/>
          <a:ext cx="6107113" cy="746125"/>
        </p:xfrm>
        <a:graphic>
          <a:graphicData uri="http://schemas.openxmlformats.org/presentationml/2006/ole">
            <mc:AlternateContent xmlns:mc="http://schemas.openxmlformats.org/markup-compatibility/2006">
              <mc:Choice xmlns:v="urn:schemas-microsoft-com:vml" Requires="v">
                <p:oleObj spid="_x0000_s25711" name="Equation" r:id="rId4" imgW="4038480" imgH="495000" progId="Equation.DSMT4">
                  <p:embed/>
                </p:oleObj>
              </mc:Choice>
              <mc:Fallback>
                <p:oleObj name="Equation" r:id="rId4" imgW="4038480" imgH="495000" progId="Equation.DSMT4">
                  <p:embed/>
                  <p:pic>
                    <p:nvPicPr>
                      <p:cNvPr id="0" name="Object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8147" y="1892800"/>
                        <a:ext cx="6107113" cy="74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0011" name="Object 75"/>
          <p:cNvGraphicFramePr>
            <a:graphicFrameLocks noChangeAspect="1"/>
          </p:cNvGraphicFramePr>
          <p:nvPr/>
        </p:nvGraphicFramePr>
        <p:xfrm>
          <a:off x="1998147" y="3044950"/>
          <a:ext cx="5146675" cy="644525"/>
        </p:xfrm>
        <a:graphic>
          <a:graphicData uri="http://schemas.openxmlformats.org/presentationml/2006/ole">
            <mc:AlternateContent xmlns:mc="http://schemas.openxmlformats.org/markup-compatibility/2006">
              <mc:Choice xmlns:v="urn:schemas-microsoft-com:vml" Requires="v">
                <p:oleObj spid="_x0000_s25712" name="Equation" r:id="rId6" imgW="3352800" imgH="419100" progId="Equation.3">
                  <p:embed/>
                </p:oleObj>
              </mc:Choice>
              <mc:Fallback>
                <p:oleObj name="Equation" r:id="rId6" imgW="3352800" imgH="419100" progId="Equation.3">
                  <p:embed/>
                  <p:pic>
                    <p:nvPicPr>
                      <p:cNvPr id="0" name="Object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8147" y="3044950"/>
                        <a:ext cx="5146675" cy="644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0012" name="Object 76"/>
          <p:cNvGraphicFramePr>
            <a:graphicFrameLocks noChangeAspect="1"/>
          </p:cNvGraphicFramePr>
          <p:nvPr/>
        </p:nvGraphicFramePr>
        <p:xfrm>
          <a:off x="2019300" y="4083050"/>
          <a:ext cx="2697163" cy="785813"/>
        </p:xfrm>
        <a:graphic>
          <a:graphicData uri="http://schemas.openxmlformats.org/presentationml/2006/ole">
            <mc:AlternateContent xmlns:mc="http://schemas.openxmlformats.org/markup-compatibility/2006">
              <mc:Choice xmlns:v="urn:schemas-microsoft-com:vml" Requires="v">
                <p:oleObj spid="_x0000_s25713" name="Equation" r:id="rId8" imgW="1650960" imgH="482400" progId="Equation.DSMT4">
                  <p:embed/>
                </p:oleObj>
              </mc:Choice>
              <mc:Fallback>
                <p:oleObj name="Equation" r:id="rId8" imgW="1650960" imgH="482400" progId="Equation.DSMT4">
                  <p:embed/>
                  <p:pic>
                    <p:nvPicPr>
                      <p:cNvPr id="0" name="Object 7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9300" y="4083050"/>
                        <a:ext cx="2697163" cy="785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1307575" y="5171272"/>
            <a:ext cx="7368230" cy="400110"/>
          </a:xfrm>
          <a:prstGeom prst="rect">
            <a:avLst/>
          </a:prstGeom>
        </p:spPr>
        <p:txBody>
          <a:bodyPr wrap="square">
            <a:spAutoFit/>
          </a:bodyPr>
          <a:lstStyle/>
          <a:p>
            <a:pPr marL="0" lvl="1" eaLnBrk="0" hangingPunct="0">
              <a:spcBef>
                <a:spcPct val="30000"/>
              </a:spcBef>
              <a:defRPr/>
            </a:pPr>
            <a:r>
              <a:rPr lang="en-US" altLang="zh-CN" sz="2000" dirty="0" smtClean="0">
                <a:solidFill>
                  <a:srgbClr val="FF0000"/>
                </a:solidFill>
                <a:ea typeface="宋体" pitchFamily="2" charset="-122"/>
              </a:rPr>
              <a:t>Note: the existence of the stationary distribution requires </a:t>
            </a:r>
            <a:r>
              <a:rPr lang="en-US" altLang="zh-CN" sz="2000" dirty="0" smtClean="0">
                <a:solidFill>
                  <a:srgbClr val="FF0000"/>
                </a:solidFill>
                <a:ea typeface="宋体" pitchFamily="2" charset="-122"/>
                <a:sym typeface="Symbol" pitchFamily="18" charset="2"/>
              </a:rPr>
              <a:t>&lt;1</a:t>
            </a:r>
            <a:endParaRPr lang="en-US" altLang="zh-CN" sz="2000" dirty="0" smtClean="0">
              <a:solidFill>
                <a:srgbClr val="FF0000"/>
              </a:solidFill>
              <a:ea typeface="宋体" pitchFamily="2" charset="-122"/>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itle 1"/>
          <p:cNvSpPr>
            <a:spLocks noGrp="1"/>
          </p:cNvSpPr>
          <p:nvPr>
            <p:ph type="title"/>
          </p:nvPr>
        </p:nvSpPr>
        <p:spPr/>
        <p:txBody>
          <a:bodyPr/>
          <a:lstStyle/>
          <a:p>
            <a:r>
              <a:rPr lang="en-US" altLang="zh-CN" sz="2400" dirty="0" smtClean="0">
                <a:ea typeface="宋体" pitchFamily="2" charset="-122"/>
              </a:rPr>
              <a:t>Solution: mean custom number &amp; mean sojourn time</a:t>
            </a:r>
            <a:endParaRPr lang="en-US" sz="2400" dirty="0" smtClean="0"/>
          </a:p>
        </p:txBody>
      </p:sp>
      <p:sp>
        <p:nvSpPr>
          <p:cNvPr id="26628" name="Slide Number Placeholder 3"/>
          <p:cNvSpPr>
            <a:spLocks noGrp="1"/>
          </p:cNvSpPr>
          <p:nvPr>
            <p:ph type="sldNum" sz="quarter" idx="12"/>
          </p:nvPr>
        </p:nvSpPr>
        <p:spPr>
          <a:noFill/>
        </p:spPr>
        <p:txBody>
          <a:bodyPr/>
          <a:lstStyle/>
          <a:p>
            <a:r>
              <a:rPr lang="en-US" altLang="zh-CN" smtClean="0">
                <a:cs typeface="Arial" charset="0"/>
              </a:rPr>
              <a:t>3-</a:t>
            </a:r>
            <a:fld id="{D898DC69-9BA0-42A2-A53C-51F5D0B83368}" type="slidenum">
              <a:rPr lang="en-US" altLang="zh-CN" smtClean="0">
                <a:cs typeface="Arial" charset="0"/>
              </a:rPr>
              <a:pPr/>
              <a:t>36</a:t>
            </a:fld>
            <a:endParaRPr lang="en-US" altLang="zh-CN" smtClean="0">
              <a:cs typeface="Arial" charset="0"/>
            </a:endParaRPr>
          </a:p>
        </p:txBody>
      </p:sp>
      <p:graphicFrame>
        <p:nvGraphicFramePr>
          <p:cNvPr id="680012" name="Object 76"/>
          <p:cNvGraphicFramePr>
            <a:graphicFrameLocks noChangeAspect="1"/>
          </p:cNvGraphicFramePr>
          <p:nvPr/>
        </p:nvGraphicFramePr>
        <p:xfrm>
          <a:off x="1206500" y="1585560"/>
          <a:ext cx="7008813" cy="3700462"/>
        </p:xfrm>
        <a:graphic>
          <a:graphicData uri="http://schemas.openxmlformats.org/presentationml/2006/ole">
            <mc:AlternateContent xmlns:mc="http://schemas.openxmlformats.org/markup-compatibility/2006">
              <mc:Choice xmlns:v="urn:schemas-microsoft-com:vml" Requires="v">
                <p:oleObj spid="_x0000_s26663" name="Equation" r:id="rId4" imgW="4292280" imgH="2273040" progId="Equation.DSMT4">
                  <p:embed/>
                </p:oleObj>
              </mc:Choice>
              <mc:Fallback>
                <p:oleObj name="Equation" r:id="rId4" imgW="4292280" imgH="2273040" progId="Equation.DSMT4">
                  <p:embed/>
                  <p:pic>
                    <p:nvPicPr>
                      <p:cNvPr id="0" name="Object 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6500" y="1585560"/>
                        <a:ext cx="7008813" cy="3700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r>
              <a:rPr lang="en-US" dirty="0"/>
              <a:t>Two-state </a:t>
            </a:r>
            <a:r>
              <a:rPr lang="en-US" dirty="0" smtClean="0"/>
              <a:t>machine</a:t>
            </a:r>
            <a:endParaRPr lang="en-US" dirty="0"/>
          </a:p>
        </p:txBody>
      </p:sp>
      <p:sp>
        <p:nvSpPr>
          <p:cNvPr id="4" name="Slide Number Placeholder 3"/>
          <p:cNvSpPr>
            <a:spLocks noGrp="1"/>
          </p:cNvSpPr>
          <p:nvPr>
            <p:ph type="sldNum" sz="quarter" idx="12"/>
          </p:nvPr>
        </p:nvSpPr>
        <p:spPr/>
        <p:txBody>
          <a:bodyPr/>
          <a:lstStyle/>
          <a:p>
            <a:pPr>
              <a:defRPr/>
            </a:pPr>
            <a:r>
              <a:rPr lang="en-US" altLang="zh-CN" smtClean="0"/>
              <a:t>3-</a:t>
            </a:r>
            <a:fld id="{37B97BA9-603D-4403-B473-1A113EA9A313}" type="slidenum">
              <a:rPr lang="en-US" altLang="zh-CN" smtClean="0"/>
              <a:pPr>
                <a:defRPr/>
              </a:pPr>
              <a:t>37</a:t>
            </a:fld>
            <a:endParaRPr lang="en-US" altLang="zh-CN"/>
          </a:p>
        </p:txBody>
      </p:sp>
      <p:sp>
        <p:nvSpPr>
          <p:cNvPr id="5" name="Rectangle 3"/>
          <p:cNvSpPr>
            <a:spLocks noGrp="1" noChangeArrowheads="1"/>
          </p:cNvSpPr>
          <p:nvPr>
            <p:ph idx="1"/>
          </p:nvPr>
        </p:nvSpPr>
        <p:spPr>
          <a:xfrm>
            <a:off x="885120" y="1508751"/>
            <a:ext cx="7772400" cy="5349250"/>
          </a:xfrm>
        </p:spPr>
        <p:txBody>
          <a:bodyPr/>
          <a:lstStyle/>
          <a:p>
            <a:pPr>
              <a:lnSpc>
                <a:spcPct val="90000"/>
              </a:lnSpc>
            </a:pPr>
            <a:r>
              <a:rPr lang="en-US" sz="2400" dirty="0" smtClean="0"/>
              <a:t>State transition Diagram</a:t>
            </a:r>
          </a:p>
          <a:p>
            <a:pPr>
              <a:lnSpc>
                <a:spcPct val="90000"/>
              </a:lnSpc>
            </a:pPr>
            <a:endParaRPr lang="en-US" sz="2400" dirty="0" smtClean="0"/>
          </a:p>
          <a:p>
            <a:pPr>
              <a:lnSpc>
                <a:spcPct val="90000"/>
              </a:lnSpc>
            </a:pPr>
            <a:r>
              <a:rPr lang="en-US" dirty="0" smtClean="0"/>
              <a:t>N-step transition Matrix</a:t>
            </a:r>
            <a:endParaRPr lang="en-US" dirty="0"/>
          </a:p>
          <a:p>
            <a:pPr lvl="1">
              <a:lnSpc>
                <a:spcPct val="90000"/>
              </a:lnSpc>
            </a:pPr>
            <a:r>
              <a:rPr lang="en-US" sz="2000" dirty="0" smtClean="0"/>
              <a:t>Case 1: </a:t>
            </a:r>
            <a:r>
              <a:rPr lang="en-US" dirty="0" smtClean="0"/>
              <a:t>|1-a-b|=1. P=P</a:t>
            </a:r>
            <a:r>
              <a:rPr lang="en-US" baseline="30000" dirty="0" smtClean="0"/>
              <a:t>(n)</a:t>
            </a:r>
            <a:r>
              <a:rPr lang="en-US" dirty="0" smtClean="0"/>
              <a:t>=I for </a:t>
            </a:r>
            <a:r>
              <a:rPr lang="en-US" dirty="0" err="1" smtClean="0"/>
              <a:t>a+b</a:t>
            </a:r>
            <a:r>
              <a:rPr lang="en-US" smtClean="0"/>
              <a:t>=0; </a:t>
            </a:r>
            <a:r>
              <a:rPr lang="en-US" dirty="0" smtClean="0"/>
              <a:t>otherwise, …</a:t>
            </a:r>
            <a:endParaRPr lang="en-US" sz="2000" dirty="0" smtClean="0"/>
          </a:p>
          <a:p>
            <a:pPr lvl="1">
              <a:lnSpc>
                <a:spcPct val="90000"/>
              </a:lnSpc>
            </a:pPr>
            <a:r>
              <a:rPr lang="en-US" sz="2000" dirty="0" smtClean="0"/>
              <a:t>Case 2: |1-a-b|&lt;1. </a:t>
            </a:r>
            <a:endParaRPr lang="en-US" sz="2000" dirty="0"/>
          </a:p>
          <a:p>
            <a:pPr>
              <a:lnSpc>
                <a:spcPct val="90000"/>
              </a:lnSpc>
              <a:buFont typeface="Wingdings" pitchFamily="2" charset="2"/>
              <a:buNone/>
            </a:pPr>
            <a:endParaRPr lang="en-US" sz="2400" dirty="0"/>
          </a:p>
          <a:p>
            <a:pPr>
              <a:lnSpc>
                <a:spcPct val="90000"/>
              </a:lnSpc>
              <a:buFont typeface="Wingdings" pitchFamily="2" charset="2"/>
              <a:buNone/>
            </a:pPr>
            <a:endParaRPr lang="en-US" sz="2400" dirty="0"/>
          </a:p>
          <a:p>
            <a:pPr>
              <a:lnSpc>
                <a:spcPct val="90000"/>
              </a:lnSpc>
              <a:buFont typeface="Wingdings" pitchFamily="2" charset="2"/>
              <a:buNone/>
            </a:pPr>
            <a:endParaRPr lang="en-US" sz="2400" dirty="0"/>
          </a:p>
          <a:p>
            <a:pPr>
              <a:lnSpc>
                <a:spcPct val="90000"/>
              </a:lnSpc>
            </a:pPr>
            <a:r>
              <a:rPr lang="en-US" sz="2800" dirty="0" smtClean="0"/>
              <a:t>Stationary solution</a:t>
            </a:r>
          </a:p>
          <a:p>
            <a:pPr lvl="1">
              <a:lnSpc>
                <a:spcPct val="90000"/>
              </a:lnSpc>
            </a:pPr>
            <a:r>
              <a:rPr lang="en-US" dirty="0" smtClean="0"/>
              <a:t>Case 1: </a:t>
            </a:r>
            <a:r>
              <a:rPr lang="en-US" dirty="0"/>
              <a:t>|1-a-b|=</a:t>
            </a:r>
            <a:r>
              <a:rPr lang="en-US" dirty="0" smtClean="0"/>
              <a:t>1. </a:t>
            </a:r>
          </a:p>
          <a:p>
            <a:pPr lvl="2">
              <a:lnSpc>
                <a:spcPct val="90000"/>
              </a:lnSpc>
            </a:pPr>
            <a:r>
              <a:rPr lang="en-US" dirty="0" smtClean="0"/>
              <a:t>[</a:t>
            </a:r>
            <a:r>
              <a:rPr lang="en-US" dirty="0" smtClean="0">
                <a:sym typeface="Symbol"/>
              </a:rPr>
              <a:t>0</a:t>
            </a:r>
            <a:r>
              <a:rPr lang="en-US" dirty="0" smtClean="0"/>
              <a:t>, </a:t>
            </a:r>
            <a:r>
              <a:rPr lang="en-US" dirty="0">
                <a:sym typeface="Symbol"/>
              </a:rPr>
              <a:t></a:t>
            </a:r>
            <a:r>
              <a:rPr lang="en-US" dirty="0" smtClean="0"/>
              <a:t>1]=[1,0] or [0,1] for </a:t>
            </a:r>
            <a:r>
              <a:rPr lang="en-US" dirty="0" err="1" smtClean="0"/>
              <a:t>a+b</a:t>
            </a:r>
            <a:r>
              <a:rPr lang="en-US" dirty="0" smtClean="0"/>
              <a:t>=0</a:t>
            </a:r>
          </a:p>
          <a:p>
            <a:pPr lvl="2">
              <a:lnSpc>
                <a:spcPct val="90000"/>
              </a:lnSpc>
            </a:pPr>
            <a:r>
              <a:rPr lang="en-US" dirty="0" smtClean="0"/>
              <a:t>[</a:t>
            </a:r>
            <a:r>
              <a:rPr lang="en-US" dirty="0" smtClean="0">
                <a:sym typeface="Symbol"/>
              </a:rPr>
              <a:t></a:t>
            </a:r>
            <a:r>
              <a:rPr lang="en-US" dirty="0">
                <a:sym typeface="Symbol"/>
              </a:rPr>
              <a:t>0</a:t>
            </a:r>
            <a:r>
              <a:rPr lang="en-US" dirty="0"/>
              <a:t>, </a:t>
            </a:r>
            <a:r>
              <a:rPr lang="en-US" dirty="0">
                <a:sym typeface="Symbol"/>
              </a:rPr>
              <a:t></a:t>
            </a:r>
            <a:r>
              <a:rPr lang="en-US" dirty="0"/>
              <a:t>1</a:t>
            </a:r>
            <a:r>
              <a:rPr lang="en-US" dirty="0" smtClean="0"/>
              <a:t>]=[1/2,1/2]       for </a:t>
            </a:r>
            <a:r>
              <a:rPr lang="en-US" dirty="0" err="1" smtClean="0"/>
              <a:t>a+b</a:t>
            </a:r>
            <a:r>
              <a:rPr lang="en-US" dirty="0" smtClean="0"/>
              <a:t>=2</a:t>
            </a:r>
            <a:endParaRPr lang="en-US" dirty="0"/>
          </a:p>
          <a:p>
            <a:pPr lvl="1">
              <a:lnSpc>
                <a:spcPct val="90000"/>
              </a:lnSpc>
            </a:pPr>
            <a:r>
              <a:rPr lang="en-US" dirty="0" smtClean="0"/>
              <a:t>Case 2: </a:t>
            </a:r>
            <a:r>
              <a:rPr lang="en-US" dirty="0"/>
              <a:t>|1-a-b|&lt;</a:t>
            </a:r>
            <a:r>
              <a:rPr lang="en-US" dirty="0" smtClean="0"/>
              <a:t>1.</a:t>
            </a:r>
            <a:endParaRPr lang="en-US" dirty="0"/>
          </a:p>
          <a:p>
            <a:pPr>
              <a:lnSpc>
                <a:spcPct val="90000"/>
              </a:lnSpc>
            </a:pPr>
            <a:endParaRPr lang="en-US" sz="2400" dirty="0"/>
          </a:p>
          <a:p>
            <a:pPr>
              <a:lnSpc>
                <a:spcPct val="90000"/>
              </a:lnSpc>
              <a:buFont typeface="Wingdings" pitchFamily="2" charset="2"/>
              <a:buNone/>
            </a:pPr>
            <a:r>
              <a:rPr lang="en-US" sz="2400" dirty="0"/>
              <a:t>	</a:t>
            </a:r>
          </a:p>
          <a:p>
            <a:pPr>
              <a:lnSpc>
                <a:spcPct val="90000"/>
              </a:lnSpc>
              <a:buFont typeface="Wingdings" pitchFamily="2" charset="2"/>
              <a:buNone/>
            </a:pPr>
            <a:endParaRPr lang="en-US" sz="2400" dirty="0"/>
          </a:p>
        </p:txBody>
      </p:sp>
      <p:pic>
        <p:nvPicPr>
          <p:cNvPr id="983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2398" y="3390595"/>
            <a:ext cx="43434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842305" y="6085784"/>
            <a:ext cx="2073870" cy="415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0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4080" y="3899016"/>
            <a:ext cx="4242774" cy="758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6607465" y="3976699"/>
            <a:ext cx="1509965" cy="338554"/>
          </a:xfrm>
          <a:prstGeom prst="rect">
            <a:avLst/>
          </a:prstGeom>
        </p:spPr>
        <p:txBody>
          <a:bodyPr wrap="none">
            <a:spAutoFit/>
          </a:bodyPr>
          <a:lstStyle/>
          <a:p>
            <a:r>
              <a:rPr lang="en-US" dirty="0"/>
              <a:t>(by induction) </a:t>
            </a:r>
          </a:p>
        </p:txBody>
      </p:sp>
      <p:graphicFrame>
        <p:nvGraphicFramePr>
          <p:cNvPr id="12" name="Object 9"/>
          <p:cNvGraphicFramePr>
            <a:graphicFrameLocks noChangeAspect="1"/>
          </p:cNvGraphicFramePr>
          <p:nvPr>
            <p:extLst>
              <p:ext uri="{D42A27DB-BD31-4B8C-83A1-F6EECF244321}">
                <p14:modId xmlns:p14="http://schemas.microsoft.com/office/powerpoint/2010/main" val="2016060029"/>
              </p:ext>
            </p:extLst>
          </p:nvPr>
        </p:nvGraphicFramePr>
        <p:xfrm>
          <a:off x="4671283" y="1508750"/>
          <a:ext cx="2082241" cy="1270100"/>
        </p:xfrm>
        <a:graphic>
          <a:graphicData uri="http://schemas.openxmlformats.org/presentationml/2006/ole">
            <mc:AlternateContent xmlns:mc="http://schemas.openxmlformats.org/markup-compatibility/2006">
              <mc:Choice xmlns:v="urn:schemas-microsoft-com:vml" Requires="v">
                <p:oleObj spid="_x0000_s98319" name="VISIO" r:id="rId8" imgW="2547000" imgH="1393200" progId="Visio.Drawing.6">
                  <p:embed/>
                </p:oleObj>
              </mc:Choice>
              <mc:Fallback>
                <p:oleObj name="VISIO" r:id="rId8" imgW="2547000" imgH="139320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1283" y="1508750"/>
                        <a:ext cx="2082241" cy="1270100"/>
                      </a:xfrm>
                      <a:prstGeom prst="rect">
                        <a:avLst/>
                      </a:prstGeom>
                      <a:noFill/>
                      <a:ln>
                        <a:noFill/>
                      </a:ln>
                      <a:effectLst/>
                    </p:spPr>
                  </p:pic>
                </p:oleObj>
              </mc:Fallback>
            </mc:AlternateContent>
          </a:graphicData>
        </a:graphic>
      </p:graphicFrame>
      <p:pic>
        <p:nvPicPr>
          <p:cNvPr id="9830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57546" y="1786686"/>
            <a:ext cx="107632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ounded Rectangle 14">
            <a:hlinkClick r:id="rId11" action="ppaction://hlinksldjump"/>
          </p:cNvPr>
          <p:cNvSpPr/>
          <p:nvPr/>
        </p:nvSpPr>
        <p:spPr bwMode="auto">
          <a:xfrm>
            <a:off x="8102839" y="6265225"/>
            <a:ext cx="856710" cy="419100"/>
          </a:xfrm>
          <a:prstGeom prst="roundRect">
            <a:avLst/>
          </a:prstGeom>
          <a:solidFill>
            <a:srgbClr val="FFFF00"/>
          </a:solidFill>
          <a:ln w="9525" cap="flat" cmpd="sng" algn="ctr">
            <a:solidFill>
              <a:schemeClr val="tx1"/>
            </a:solidFill>
            <a:prstDash val="solid"/>
            <a:round/>
            <a:headEnd type="none" w="med" len="med"/>
            <a:tailEnd type="none" w="med" len="med"/>
          </a:ln>
          <a:effectLst>
            <a:glow rad="228600">
              <a:schemeClr val="accent2">
                <a:satMod val="175000"/>
                <a:alpha val="40000"/>
              </a:schemeClr>
            </a:glow>
          </a:effectLst>
        </p:spPr>
        <p:txBody>
          <a:bodyPr wrap="none"/>
          <a:lstStyle>
            <a:defPPr>
              <a:defRPr lang="en-US"/>
            </a:defPPr>
            <a:lvl1pPr algn="l" rtl="0" fontAlgn="base">
              <a:spcBef>
                <a:spcPct val="0"/>
              </a:spcBef>
              <a:spcAft>
                <a:spcPct val="0"/>
              </a:spcAft>
              <a:defRPr kern="1200">
                <a:solidFill>
                  <a:schemeClr val="tx1"/>
                </a:solidFill>
                <a:latin typeface="Comic Sans MS" pitchFamily="66" charset="0"/>
                <a:ea typeface="+mn-ea"/>
                <a:cs typeface="Arial" charset="0"/>
              </a:defRPr>
            </a:lvl1pPr>
            <a:lvl2pPr marL="457200" algn="l" rtl="0" fontAlgn="base">
              <a:spcBef>
                <a:spcPct val="0"/>
              </a:spcBef>
              <a:spcAft>
                <a:spcPct val="0"/>
              </a:spcAft>
              <a:defRPr kern="1200">
                <a:solidFill>
                  <a:schemeClr val="tx1"/>
                </a:solidFill>
                <a:latin typeface="Comic Sans MS" pitchFamily="66" charset="0"/>
                <a:ea typeface="+mn-ea"/>
                <a:cs typeface="Arial" charset="0"/>
              </a:defRPr>
            </a:lvl2pPr>
            <a:lvl3pPr marL="914400" algn="l" rtl="0" fontAlgn="base">
              <a:spcBef>
                <a:spcPct val="0"/>
              </a:spcBef>
              <a:spcAft>
                <a:spcPct val="0"/>
              </a:spcAft>
              <a:defRPr kern="1200">
                <a:solidFill>
                  <a:schemeClr val="tx1"/>
                </a:solidFill>
                <a:latin typeface="Comic Sans MS" pitchFamily="66" charset="0"/>
                <a:ea typeface="+mn-ea"/>
                <a:cs typeface="Arial" charset="0"/>
              </a:defRPr>
            </a:lvl3pPr>
            <a:lvl4pPr marL="1371600" algn="l" rtl="0" fontAlgn="base">
              <a:spcBef>
                <a:spcPct val="0"/>
              </a:spcBef>
              <a:spcAft>
                <a:spcPct val="0"/>
              </a:spcAft>
              <a:defRPr kern="1200">
                <a:solidFill>
                  <a:schemeClr val="tx1"/>
                </a:solidFill>
                <a:latin typeface="Comic Sans MS" pitchFamily="66" charset="0"/>
                <a:ea typeface="+mn-ea"/>
                <a:cs typeface="Arial" charset="0"/>
              </a:defRPr>
            </a:lvl4pPr>
            <a:lvl5pPr marL="1828800" algn="l" rtl="0" fontAlgn="base">
              <a:spcBef>
                <a:spcPct val="0"/>
              </a:spcBef>
              <a:spcAft>
                <a:spcPct val="0"/>
              </a:spcAft>
              <a:defRPr kern="1200">
                <a:solidFill>
                  <a:schemeClr val="tx1"/>
                </a:solidFill>
                <a:latin typeface="Comic Sans MS" pitchFamily="66" charset="0"/>
                <a:ea typeface="+mn-ea"/>
                <a:cs typeface="Arial" charset="0"/>
              </a:defRPr>
            </a:lvl5pPr>
            <a:lvl6pPr marL="2286000" algn="l" defTabSz="914400" rtl="0" eaLnBrk="1" latinLnBrk="0" hangingPunct="1">
              <a:defRPr kern="1200">
                <a:solidFill>
                  <a:schemeClr val="tx1"/>
                </a:solidFill>
                <a:latin typeface="Comic Sans MS" pitchFamily="66" charset="0"/>
                <a:ea typeface="+mn-ea"/>
                <a:cs typeface="Arial" charset="0"/>
              </a:defRPr>
            </a:lvl6pPr>
            <a:lvl7pPr marL="2743200" algn="l" defTabSz="914400" rtl="0" eaLnBrk="1" latinLnBrk="0" hangingPunct="1">
              <a:defRPr kern="1200">
                <a:solidFill>
                  <a:schemeClr val="tx1"/>
                </a:solidFill>
                <a:latin typeface="Comic Sans MS" pitchFamily="66" charset="0"/>
                <a:ea typeface="+mn-ea"/>
                <a:cs typeface="Arial" charset="0"/>
              </a:defRPr>
            </a:lvl7pPr>
            <a:lvl8pPr marL="3200400" algn="l" defTabSz="914400" rtl="0" eaLnBrk="1" latinLnBrk="0" hangingPunct="1">
              <a:defRPr kern="1200">
                <a:solidFill>
                  <a:schemeClr val="tx1"/>
                </a:solidFill>
                <a:latin typeface="Comic Sans MS" pitchFamily="66" charset="0"/>
                <a:ea typeface="+mn-ea"/>
                <a:cs typeface="Arial" charset="0"/>
              </a:defRPr>
            </a:lvl8pPr>
            <a:lvl9pPr marL="3657600" algn="l" defTabSz="914400" rtl="0" eaLnBrk="1" latinLnBrk="0" hangingPunct="1">
              <a:defRPr kern="1200">
                <a:solidFill>
                  <a:schemeClr val="tx1"/>
                </a:solidFill>
                <a:latin typeface="Comic Sans MS" pitchFamily="66" charset="0"/>
                <a:ea typeface="+mn-ea"/>
                <a:cs typeface="Arial" charset="0"/>
              </a:defRPr>
            </a:lvl9pPr>
          </a:lstStyle>
          <a:p>
            <a:pPr eaLnBrk="0" hangingPunct="0">
              <a:defRPr/>
            </a:pPr>
            <a:r>
              <a:rPr lang="en-US" dirty="0" smtClean="0">
                <a:effectLst>
                  <a:outerShdw blurRad="38100" dist="38100" dir="2700000" algn="tl">
                    <a:srgbClr val="000000">
                      <a:alpha val="43137"/>
                    </a:srgbClr>
                  </a:outerShdw>
                </a:effectLst>
              </a:rPr>
              <a:t>Return</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7709541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r>
              <a:rPr lang="en-US" dirty="0"/>
              <a:t>Gambler’s Ruin</a:t>
            </a:r>
          </a:p>
        </p:txBody>
      </p:sp>
      <p:sp>
        <p:nvSpPr>
          <p:cNvPr id="3" name="Content Placeholder 2"/>
          <p:cNvSpPr>
            <a:spLocks noGrp="1"/>
          </p:cNvSpPr>
          <p:nvPr>
            <p:ph idx="1"/>
          </p:nvPr>
        </p:nvSpPr>
        <p:spPr>
          <a:xfrm>
            <a:off x="1093788" y="1508750"/>
            <a:ext cx="7772400" cy="4623763"/>
          </a:xfrm>
        </p:spPr>
        <p:txBody>
          <a:bodyPr/>
          <a:lstStyle/>
          <a:p>
            <a:r>
              <a:rPr lang="en-US" dirty="0" smtClean="0"/>
              <a:t>State-transition diagram</a:t>
            </a:r>
          </a:p>
          <a:p>
            <a:endParaRPr lang="en-US" dirty="0" smtClean="0"/>
          </a:p>
          <a:p>
            <a:endParaRPr lang="en-US" dirty="0" smtClean="0"/>
          </a:p>
          <a:p>
            <a:endParaRPr lang="en-US" dirty="0" smtClean="0"/>
          </a:p>
          <a:p>
            <a:endParaRPr lang="en-US" dirty="0"/>
          </a:p>
          <a:p>
            <a:endParaRPr lang="en-US" dirty="0" smtClean="0"/>
          </a:p>
          <a:p>
            <a:endParaRPr lang="en-US" dirty="0"/>
          </a:p>
          <a:p>
            <a:r>
              <a:rPr lang="en-US" dirty="0" smtClean="0"/>
              <a:t>Stationary solution</a:t>
            </a:r>
            <a:endParaRPr lang="en-US" dirty="0"/>
          </a:p>
        </p:txBody>
      </p:sp>
      <p:sp>
        <p:nvSpPr>
          <p:cNvPr id="4" name="Slide Number Placeholder 3"/>
          <p:cNvSpPr>
            <a:spLocks noGrp="1"/>
          </p:cNvSpPr>
          <p:nvPr>
            <p:ph type="sldNum" sz="quarter" idx="12"/>
          </p:nvPr>
        </p:nvSpPr>
        <p:spPr/>
        <p:txBody>
          <a:bodyPr/>
          <a:lstStyle/>
          <a:p>
            <a:pPr>
              <a:defRPr/>
            </a:pPr>
            <a:r>
              <a:rPr lang="en-US" altLang="zh-CN" smtClean="0"/>
              <a:t>3-</a:t>
            </a:r>
            <a:fld id="{37B97BA9-603D-4403-B473-1A113EA9A313}" type="slidenum">
              <a:rPr lang="en-US" altLang="zh-CN" smtClean="0"/>
              <a:pPr>
                <a:defRPr/>
              </a:pPr>
              <a:t>38</a:t>
            </a:fld>
            <a:endParaRPr lang="en-US" altLang="zh-CN"/>
          </a:p>
        </p:txBody>
      </p:sp>
      <p:pic>
        <p:nvPicPr>
          <p:cNvPr id="99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975" y="2123230"/>
            <a:ext cx="8591550"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4" y="5029570"/>
            <a:ext cx="86010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56975" y="4161580"/>
            <a:ext cx="8439575" cy="338554"/>
          </a:xfrm>
          <a:prstGeom prst="rect">
            <a:avLst/>
          </a:prstGeom>
        </p:spPr>
        <p:txBody>
          <a:bodyPr wrap="square">
            <a:spAutoFit/>
          </a:bodyPr>
          <a:lstStyle/>
          <a:p>
            <a:pPr marL="285750" indent="-285750" eaLnBrk="0" hangingPunct="0">
              <a:spcBef>
                <a:spcPct val="30000"/>
              </a:spcBef>
              <a:buFont typeface="Arial" pitchFamily="34" charset="0"/>
              <a:buChar char="•"/>
              <a:defRPr/>
            </a:pPr>
            <a:r>
              <a:rPr lang="en-US" dirty="0" smtClean="0"/>
              <a:t>{</a:t>
            </a:r>
            <a:r>
              <a:rPr lang="en-US" dirty="0" err="1"/>
              <a:t>Xk</a:t>
            </a:r>
            <a:r>
              <a:rPr lang="en-US" dirty="0"/>
              <a:t>, k</a:t>
            </a:r>
            <a:r>
              <a:rPr lang="en-US" dirty="0" smtClean="0">
                <a:sym typeface="Symbol"/>
              </a:rPr>
              <a:t>0</a:t>
            </a:r>
            <a:r>
              <a:rPr lang="en-US" dirty="0"/>
              <a:t>} is a simple random walk on {0,1,2,…, n} with absorbing barriers at o and n.</a:t>
            </a:r>
          </a:p>
        </p:txBody>
      </p:sp>
      <p:sp>
        <p:nvSpPr>
          <p:cNvPr id="9" name="Rounded Rectangle 8">
            <a:hlinkClick r:id="rId5" action="ppaction://hlinksldjump"/>
          </p:cNvPr>
          <p:cNvSpPr/>
          <p:nvPr/>
        </p:nvSpPr>
        <p:spPr bwMode="auto">
          <a:xfrm>
            <a:off x="8102839" y="6265225"/>
            <a:ext cx="856710" cy="419100"/>
          </a:xfrm>
          <a:prstGeom prst="roundRect">
            <a:avLst/>
          </a:prstGeom>
          <a:solidFill>
            <a:srgbClr val="FFFF00"/>
          </a:solidFill>
          <a:ln w="9525" cap="flat" cmpd="sng" algn="ctr">
            <a:solidFill>
              <a:schemeClr val="tx1"/>
            </a:solidFill>
            <a:prstDash val="solid"/>
            <a:round/>
            <a:headEnd type="none" w="med" len="med"/>
            <a:tailEnd type="none" w="med" len="med"/>
          </a:ln>
          <a:effectLst>
            <a:glow rad="228600">
              <a:schemeClr val="accent2">
                <a:satMod val="175000"/>
                <a:alpha val="40000"/>
              </a:schemeClr>
            </a:glow>
          </a:effectLst>
        </p:spPr>
        <p:txBody>
          <a:bodyPr wrap="none"/>
          <a:lstStyle>
            <a:defPPr>
              <a:defRPr lang="en-US"/>
            </a:defPPr>
            <a:lvl1pPr algn="l" rtl="0" fontAlgn="base">
              <a:spcBef>
                <a:spcPct val="0"/>
              </a:spcBef>
              <a:spcAft>
                <a:spcPct val="0"/>
              </a:spcAft>
              <a:defRPr kern="1200">
                <a:solidFill>
                  <a:schemeClr val="tx1"/>
                </a:solidFill>
                <a:latin typeface="Comic Sans MS" pitchFamily="66" charset="0"/>
                <a:ea typeface="+mn-ea"/>
                <a:cs typeface="Arial" charset="0"/>
              </a:defRPr>
            </a:lvl1pPr>
            <a:lvl2pPr marL="457200" algn="l" rtl="0" fontAlgn="base">
              <a:spcBef>
                <a:spcPct val="0"/>
              </a:spcBef>
              <a:spcAft>
                <a:spcPct val="0"/>
              </a:spcAft>
              <a:defRPr kern="1200">
                <a:solidFill>
                  <a:schemeClr val="tx1"/>
                </a:solidFill>
                <a:latin typeface="Comic Sans MS" pitchFamily="66" charset="0"/>
                <a:ea typeface="+mn-ea"/>
                <a:cs typeface="Arial" charset="0"/>
              </a:defRPr>
            </a:lvl2pPr>
            <a:lvl3pPr marL="914400" algn="l" rtl="0" fontAlgn="base">
              <a:spcBef>
                <a:spcPct val="0"/>
              </a:spcBef>
              <a:spcAft>
                <a:spcPct val="0"/>
              </a:spcAft>
              <a:defRPr kern="1200">
                <a:solidFill>
                  <a:schemeClr val="tx1"/>
                </a:solidFill>
                <a:latin typeface="Comic Sans MS" pitchFamily="66" charset="0"/>
                <a:ea typeface="+mn-ea"/>
                <a:cs typeface="Arial" charset="0"/>
              </a:defRPr>
            </a:lvl3pPr>
            <a:lvl4pPr marL="1371600" algn="l" rtl="0" fontAlgn="base">
              <a:spcBef>
                <a:spcPct val="0"/>
              </a:spcBef>
              <a:spcAft>
                <a:spcPct val="0"/>
              </a:spcAft>
              <a:defRPr kern="1200">
                <a:solidFill>
                  <a:schemeClr val="tx1"/>
                </a:solidFill>
                <a:latin typeface="Comic Sans MS" pitchFamily="66" charset="0"/>
                <a:ea typeface="+mn-ea"/>
                <a:cs typeface="Arial" charset="0"/>
              </a:defRPr>
            </a:lvl4pPr>
            <a:lvl5pPr marL="1828800" algn="l" rtl="0" fontAlgn="base">
              <a:spcBef>
                <a:spcPct val="0"/>
              </a:spcBef>
              <a:spcAft>
                <a:spcPct val="0"/>
              </a:spcAft>
              <a:defRPr kern="1200">
                <a:solidFill>
                  <a:schemeClr val="tx1"/>
                </a:solidFill>
                <a:latin typeface="Comic Sans MS" pitchFamily="66" charset="0"/>
                <a:ea typeface="+mn-ea"/>
                <a:cs typeface="Arial" charset="0"/>
              </a:defRPr>
            </a:lvl5pPr>
            <a:lvl6pPr marL="2286000" algn="l" defTabSz="914400" rtl="0" eaLnBrk="1" latinLnBrk="0" hangingPunct="1">
              <a:defRPr kern="1200">
                <a:solidFill>
                  <a:schemeClr val="tx1"/>
                </a:solidFill>
                <a:latin typeface="Comic Sans MS" pitchFamily="66" charset="0"/>
                <a:ea typeface="+mn-ea"/>
                <a:cs typeface="Arial" charset="0"/>
              </a:defRPr>
            </a:lvl6pPr>
            <a:lvl7pPr marL="2743200" algn="l" defTabSz="914400" rtl="0" eaLnBrk="1" latinLnBrk="0" hangingPunct="1">
              <a:defRPr kern="1200">
                <a:solidFill>
                  <a:schemeClr val="tx1"/>
                </a:solidFill>
                <a:latin typeface="Comic Sans MS" pitchFamily="66" charset="0"/>
                <a:ea typeface="+mn-ea"/>
                <a:cs typeface="Arial" charset="0"/>
              </a:defRPr>
            </a:lvl7pPr>
            <a:lvl8pPr marL="3200400" algn="l" defTabSz="914400" rtl="0" eaLnBrk="1" latinLnBrk="0" hangingPunct="1">
              <a:defRPr kern="1200">
                <a:solidFill>
                  <a:schemeClr val="tx1"/>
                </a:solidFill>
                <a:latin typeface="Comic Sans MS" pitchFamily="66" charset="0"/>
                <a:ea typeface="+mn-ea"/>
                <a:cs typeface="Arial" charset="0"/>
              </a:defRPr>
            </a:lvl8pPr>
            <a:lvl9pPr marL="3657600" algn="l" defTabSz="914400" rtl="0" eaLnBrk="1" latinLnBrk="0" hangingPunct="1">
              <a:defRPr kern="1200">
                <a:solidFill>
                  <a:schemeClr val="tx1"/>
                </a:solidFill>
                <a:latin typeface="Comic Sans MS" pitchFamily="66" charset="0"/>
                <a:ea typeface="+mn-ea"/>
                <a:cs typeface="Arial" charset="0"/>
              </a:defRPr>
            </a:lvl9pPr>
          </a:lstStyle>
          <a:p>
            <a:pPr eaLnBrk="0" hangingPunct="0">
              <a:defRPr/>
            </a:pPr>
            <a:r>
              <a:rPr lang="en-US" dirty="0" smtClean="0">
                <a:effectLst>
                  <a:outerShdw blurRad="38100" dist="38100" dir="2700000" algn="tl">
                    <a:srgbClr val="000000">
                      <a:alpha val="43137"/>
                    </a:srgbClr>
                  </a:outerShdw>
                </a:effectLst>
              </a:rPr>
              <a:t>Return</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67496555"/>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1 time</a:t>
            </a:r>
            <a:endParaRPr lang="en-US" dirty="0"/>
          </a:p>
        </p:txBody>
      </p:sp>
      <p:sp>
        <p:nvSpPr>
          <p:cNvPr id="4" name="Slide Number Placeholder 3"/>
          <p:cNvSpPr>
            <a:spLocks noGrp="1"/>
          </p:cNvSpPr>
          <p:nvPr>
            <p:ph type="sldNum" sz="quarter" idx="12"/>
          </p:nvPr>
        </p:nvSpPr>
        <p:spPr/>
        <p:txBody>
          <a:bodyPr/>
          <a:lstStyle/>
          <a:p>
            <a:pPr>
              <a:defRPr/>
            </a:pPr>
            <a:r>
              <a:rPr lang="en-US" altLang="zh-CN" smtClean="0"/>
              <a:t>3-</a:t>
            </a:r>
            <a:fld id="{37B97BA9-603D-4403-B473-1A113EA9A313}" type="slidenum">
              <a:rPr lang="en-US" altLang="zh-CN" smtClean="0"/>
              <a:pPr>
                <a:defRPr/>
              </a:pPr>
              <a:t>39</a:t>
            </a:fld>
            <a:endParaRPr lang="en-US" altLang="zh-CN"/>
          </a:p>
        </p:txBody>
      </p:sp>
      <p:graphicFrame>
        <p:nvGraphicFramePr>
          <p:cNvPr id="5" name="Content Placeholder 6"/>
          <p:cNvGraphicFramePr>
            <a:graphicFrameLocks noGrp="1"/>
          </p:cNvGraphicFramePr>
          <p:nvPr>
            <p:ph idx="1"/>
            <p:extLst>
              <p:ext uri="{D42A27DB-BD31-4B8C-83A1-F6EECF244321}">
                <p14:modId xmlns:p14="http://schemas.microsoft.com/office/powerpoint/2010/main" val="2797580037"/>
              </p:ext>
            </p:extLst>
          </p:nvPr>
        </p:nvGraphicFramePr>
        <p:xfrm>
          <a:off x="685800" y="2281238"/>
          <a:ext cx="7772400" cy="1435772"/>
        </p:xfrm>
        <a:graphic>
          <a:graphicData uri="http://schemas.openxmlformats.org/drawingml/2006/table">
            <a:tbl>
              <a:tblPr/>
              <a:tblGrid>
                <a:gridCol w="939800"/>
                <a:gridCol w="877888"/>
                <a:gridCol w="1477962"/>
                <a:gridCol w="4476750"/>
              </a:tblGrid>
              <a:tr h="1905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zh-CN" sz="900" b="1" i="0" u="none" strike="noStrike" cap="none" normalizeH="0" baseline="0" dirty="0" smtClean="0">
                          <a:ln>
                            <a:noFill/>
                          </a:ln>
                          <a:solidFill>
                            <a:srgbClr val="FF0000"/>
                          </a:solidFill>
                          <a:effectLst/>
                          <a:latin typeface="Arial" charset="0"/>
                          <a:ea typeface="SimSun" pitchFamily="2" charset="-122"/>
                        </a:rPr>
                        <a:t>Date</a:t>
                      </a:r>
                      <a:endParaRPr kumimoji="0" lang="en-US" altLang="zh-CN" sz="900" b="1" i="0" u="none" strike="noStrike" cap="none" normalizeH="0" baseline="0" dirty="0" smtClean="0">
                        <a:ln>
                          <a:noFill/>
                        </a:ln>
                        <a:solidFill>
                          <a:srgbClr val="FF0000"/>
                        </a:solidFill>
                        <a:effectLst/>
                        <a:latin typeface="Calibri" pitchFamily="34" charset="0"/>
                        <a:ea typeface="SimSun" pitchFamily="2" charset="-122"/>
                      </a:endParaRPr>
                    </a:p>
                  </a:txBody>
                  <a:tcPr marL="7909" marR="7909" marT="7909"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rgbClr val="000000"/>
                          </a:solidFill>
                          <a:effectLst/>
                          <a:latin typeface="Arial" charset="0"/>
                          <a:ea typeface="SimSun" pitchFamily="2" charset="-122"/>
                        </a:rPr>
                        <a:t>Time</a:t>
                      </a:r>
                      <a:endParaRPr kumimoji="0" lang="en-US" altLang="zh-CN" sz="900" b="1" i="0" u="none" strike="noStrike" cap="none" normalizeH="0" baseline="0" smtClean="0">
                        <a:ln>
                          <a:noFill/>
                        </a:ln>
                        <a:solidFill>
                          <a:srgbClr val="000000"/>
                        </a:solidFill>
                        <a:effectLst/>
                        <a:latin typeface="Calibri" pitchFamily="34" charset="0"/>
                        <a:ea typeface="SimSun" pitchFamily="2" charset="-122"/>
                      </a:endParaRPr>
                    </a:p>
                  </a:txBody>
                  <a:tcPr marL="7909" marR="7909" marT="7909"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rgbClr val="000000"/>
                          </a:solidFill>
                          <a:effectLst/>
                          <a:latin typeface="Arial" charset="0"/>
                          <a:ea typeface="SimSun" pitchFamily="2" charset="-122"/>
                        </a:rPr>
                        <a:t>Group members</a:t>
                      </a:r>
                      <a:endParaRPr kumimoji="0" lang="en-US" altLang="zh-CN" sz="900" b="1" i="0" u="none" strike="noStrike" cap="none" normalizeH="0" baseline="0" smtClean="0">
                        <a:ln>
                          <a:noFill/>
                        </a:ln>
                        <a:solidFill>
                          <a:srgbClr val="000000"/>
                        </a:solidFill>
                        <a:effectLst/>
                        <a:latin typeface="Calibri" pitchFamily="34" charset="0"/>
                        <a:ea typeface="SimSun" pitchFamily="2" charset="-122"/>
                      </a:endParaRPr>
                    </a:p>
                  </a:txBody>
                  <a:tcPr marL="7909" marR="7909" marT="7909"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rgbClr val="000000"/>
                          </a:solidFill>
                          <a:effectLst/>
                          <a:latin typeface="Arial" charset="0"/>
                          <a:ea typeface="SimSun" pitchFamily="2" charset="-122"/>
                        </a:rPr>
                        <a:t>Paper title</a:t>
                      </a:r>
                      <a:endParaRPr kumimoji="0" lang="en-US" altLang="zh-CN" sz="900" b="1" i="0" u="none" strike="noStrike" cap="none" normalizeH="0" baseline="0" smtClean="0">
                        <a:ln>
                          <a:noFill/>
                        </a:ln>
                        <a:solidFill>
                          <a:srgbClr val="000000"/>
                        </a:solidFill>
                        <a:effectLst/>
                        <a:latin typeface="Calibri" pitchFamily="34" charset="0"/>
                        <a:ea typeface="SimSun" pitchFamily="2" charset="-122"/>
                      </a:endParaRPr>
                    </a:p>
                  </a:txBody>
                  <a:tcPr marL="7909" marR="7909" marT="7909"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9592">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FF0000"/>
                          </a:solidFill>
                          <a:effectLst/>
                          <a:latin typeface="Arial" charset="0"/>
                          <a:ea typeface="SimSun" pitchFamily="2" charset="-122"/>
                        </a:rPr>
                        <a:t>10th week</a:t>
                      </a:r>
                    </a:p>
                    <a:p>
                      <a:pPr marL="0" marR="0" lvl="0" indent="0" algn="l" defTabSz="914400" rtl="0" eaLnBrk="1" fontAlgn="b"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FF0000"/>
                          </a:solidFill>
                          <a:effectLst/>
                          <a:latin typeface="Arial" charset="0"/>
                          <a:ea typeface="SimSun" pitchFamily="2" charset="-122"/>
                        </a:rPr>
                        <a:t>(April 9)</a:t>
                      </a:r>
                      <a:endParaRPr kumimoji="0" lang="en-US" altLang="zh-CN" sz="1000" b="1" i="0" u="none" strike="noStrike" cap="none" normalizeH="0" baseline="0" dirty="0" smtClean="0">
                        <a:ln>
                          <a:noFill/>
                        </a:ln>
                        <a:solidFill>
                          <a:srgbClr val="FF0000"/>
                        </a:solidFill>
                        <a:effectLst/>
                        <a:latin typeface="PMingLiU" pitchFamily="18" charset="-120"/>
                        <a:ea typeface="SimSun" pitchFamily="2" charset="-122"/>
                      </a:endParaRPr>
                    </a:p>
                  </a:txBody>
                  <a:tcPr marL="7909" marR="7909" marT="7909"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Arial" charset="0"/>
                          <a:ea typeface="SimSun" pitchFamily="2" charset="-122"/>
                        </a:rPr>
                        <a:t>20:30-21:15</a:t>
                      </a:r>
                      <a:endParaRPr kumimoji="0" lang="en-US" altLang="zh-CN" sz="1000" b="0" i="0" u="none" strike="noStrike" cap="none" normalizeH="0" baseline="0" smtClean="0">
                        <a:ln>
                          <a:noFill/>
                        </a:ln>
                        <a:solidFill>
                          <a:srgbClr val="000000"/>
                        </a:solidFill>
                        <a:effectLst/>
                        <a:latin typeface="PMingLiU" pitchFamily="18" charset="-120"/>
                        <a:ea typeface="SimSun" pitchFamily="2" charset="-122"/>
                      </a:endParaRPr>
                    </a:p>
                  </a:txBody>
                  <a:tcPr marL="7909" marR="7909" marT="7909"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zh-CN" altLang="en-US" sz="900" b="0" i="0" u="none" strike="noStrike" cap="none" normalizeH="0" baseline="0" smtClean="0">
                          <a:ln>
                            <a:noFill/>
                          </a:ln>
                          <a:solidFill>
                            <a:srgbClr val="000000"/>
                          </a:solidFill>
                          <a:effectLst/>
                          <a:latin typeface="Arial" charset="0"/>
                          <a:ea typeface="SimSun" pitchFamily="2" charset="-122"/>
                        </a:rPr>
                        <a:t>徐方鑫 李嘉豪</a:t>
                      </a:r>
                      <a:endParaRPr kumimoji="0" lang="zh-CN" altLang="en-US" sz="900" b="0" i="0" u="none" strike="noStrike" cap="none" normalizeH="0" baseline="0" smtClean="0">
                        <a:ln>
                          <a:noFill/>
                        </a:ln>
                        <a:solidFill>
                          <a:srgbClr val="000000"/>
                        </a:solidFill>
                        <a:effectLst/>
                        <a:latin typeface="Calibri" pitchFamily="34" charset="0"/>
                        <a:ea typeface="SimSun" pitchFamily="2" charset="-122"/>
                      </a:endParaRPr>
                    </a:p>
                  </a:txBody>
                  <a:tcPr marL="7909" marR="7909" marT="7909"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zh-CN" sz="900" b="0" i="0" u="none" strike="noStrike" cap="none" normalizeH="0" baseline="0" dirty="0" smtClean="0">
                          <a:ln>
                            <a:noFill/>
                          </a:ln>
                          <a:solidFill>
                            <a:srgbClr val="000000"/>
                          </a:solidFill>
                          <a:effectLst/>
                          <a:latin typeface="Arial" charset="0"/>
                          <a:ea typeface="SimSun" pitchFamily="2" charset="-122"/>
                        </a:rPr>
                        <a:t>infocom12(</a:t>
                      </a:r>
                      <a:r>
                        <a:rPr kumimoji="0" lang="en-US" altLang="zh-CN" sz="900" b="0" i="0" u="none" strike="noStrike" cap="none" normalizeH="0" baseline="0" dirty="0" err="1" smtClean="0">
                          <a:ln>
                            <a:noFill/>
                          </a:ln>
                          <a:solidFill>
                            <a:srgbClr val="000000"/>
                          </a:solidFill>
                          <a:effectLst/>
                          <a:latin typeface="Arial" charset="0"/>
                          <a:ea typeface="SimSun" pitchFamily="2" charset="-122"/>
                        </a:rPr>
                        <a:t>BianchiModel</a:t>
                      </a:r>
                      <a:r>
                        <a:rPr kumimoji="0" lang="en-US" altLang="zh-CN" sz="900" b="0" i="0" u="none" strike="noStrike" cap="none" normalizeH="0" baseline="0" dirty="0" smtClean="0">
                          <a:ln>
                            <a:noFill/>
                          </a:ln>
                          <a:solidFill>
                            <a:srgbClr val="000000"/>
                          </a:solidFill>
                          <a:effectLst/>
                          <a:latin typeface="Arial" charset="0"/>
                          <a:ea typeface="SimSun" pitchFamily="2" charset="-122"/>
                        </a:rPr>
                        <a:t>)-AP Association in 802.11n WLANs with Heterogeneous Clients</a:t>
                      </a:r>
                      <a:endParaRPr kumimoji="0" lang="en-US" altLang="zh-CN" sz="900" b="0" i="0" u="none" strike="noStrike" cap="none" normalizeH="0" baseline="0" dirty="0" smtClean="0">
                        <a:ln>
                          <a:noFill/>
                        </a:ln>
                        <a:solidFill>
                          <a:srgbClr val="000000"/>
                        </a:solidFill>
                        <a:effectLst/>
                        <a:latin typeface="Calibri" pitchFamily="34" charset="0"/>
                        <a:ea typeface="SimSun" pitchFamily="2" charset="-122"/>
                      </a:endParaRPr>
                    </a:p>
                  </a:txBody>
                  <a:tcPr marL="7909" marR="7909" marT="7909"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2245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FF0000"/>
                          </a:solidFill>
                          <a:effectLst/>
                          <a:latin typeface="Arial" charset="0"/>
                          <a:ea typeface="SimSun" pitchFamily="2" charset="-122"/>
                        </a:rPr>
                        <a:t>11th week</a:t>
                      </a:r>
                    </a:p>
                    <a:p>
                      <a:pPr marL="0" marR="0" lvl="0" indent="0" algn="l" defTabSz="914400" rtl="0" eaLnBrk="1" fontAlgn="b" latinLnBrk="0" hangingPunct="1">
                        <a:lnSpc>
                          <a:spcPct val="100000"/>
                        </a:lnSpc>
                        <a:spcBef>
                          <a:spcPct val="0"/>
                        </a:spcBef>
                        <a:spcAft>
                          <a:spcPct val="0"/>
                        </a:spcAft>
                        <a:buClrTx/>
                        <a:buSzTx/>
                        <a:buFontTx/>
                        <a:buNone/>
                        <a:tabLst/>
                        <a:defRPr/>
                      </a:pPr>
                      <a:r>
                        <a:rPr kumimoji="0" lang="en-US" altLang="zh-CN" sz="1000" b="1" i="0" u="none" strike="noStrike" cap="none" normalizeH="0" baseline="0" dirty="0" smtClean="0">
                          <a:ln>
                            <a:noFill/>
                          </a:ln>
                          <a:solidFill>
                            <a:srgbClr val="FF0000"/>
                          </a:solidFill>
                          <a:effectLst/>
                          <a:latin typeface="Arial" charset="0"/>
                          <a:ea typeface="SimSun" pitchFamily="2" charset="-122"/>
                        </a:rPr>
                        <a:t>(April 16)</a:t>
                      </a:r>
                      <a:endParaRPr kumimoji="0" lang="en-US" altLang="zh-CN" sz="1000" b="1" i="0" u="none" strike="noStrike" cap="none" normalizeH="0" baseline="0" dirty="0" smtClean="0">
                        <a:ln>
                          <a:noFill/>
                        </a:ln>
                        <a:solidFill>
                          <a:srgbClr val="FF0000"/>
                        </a:solidFill>
                        <a:effectLst/>
                        <a:latin typeface="PMingLiU" pitchFamily="18" charset="-120"/>
                        <a:ea typeface="SimSun" pitchFamily="2" charset="-122"/>
                      </a:endParaRPr>
                    </a:p>
                  </a:txBody>
                  <a:tcPr marL="7909" marR="7909" marT="7909"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Arial" charset="0"/>
                          <a:ea typeface="SimSun" pitchFamily="2" charset="-122"/>
                        </a:rPr>
                        <a:t>20:30-21:15</a:t>
                      </a:r>
                      <a:endParaRPr kumimoji="0" lang="en-US" altLang="zh-CN" sz="1000" b="0" i="0" u="none" strike="noStrike" cap="none" normalizeH="0" baseline="0" smtClean="0">
                        <a:ln>
                          <a:noFill/>
                        </a:ln>
                        <a:solidFill>
                          <a:srgbClr val="000000"/>
                        </a:solidFill>
                        <a:effectLst/>
                        <a:latin typeface="PMingLiU" pitchFamily="18" charset="-120"/>
                        <a:ea typeface="SimSun" pitchFamily="2" charset="-122"/>
                      </a:endParaRPr>
                    </a:p>
                  </a:txBody>
                  <a:tcPr marL="7909" marR="7909" marT="7909"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zh-CN" altLang="en-US" sz="900" b="0" i="0" u="none" strike="noStrike" cap="none" normalizeH="0" baseline="0" smtClean="0">
                          <a:ln>
                            <a:noFill/>
                          </a:ln>
                          <a:solidFill>
                            <a:srgbClr val="000000"/>
                          </a:solidFill>
                          <a:effectLst/>
                          <a:latin typeface="Arial" charset="0"/>
                          <a:ea typeface="SimSun" pitchFamily="2" charset="-122"/>
                        </a:rPr>
                        <a:t>辛宇晨 刘铭</a:t>
                      </a:r>
                      <a:endParaRPr kumimoji="0" lang="zh-CN" altLang="en-US" sz="900" b="0" i="0" u="none" strike="noStrike" cap="none" normalizeH="0" baseline="0" smtClean="0">
                        <a:ln>
                          <a:noFill/>
                        </a:ln>
                        <a:solidFill>
                          <a:srgbClr val="000000"/>
                        </a:solidFill>
                        <a:effectLst/>
                        <a:latin typeface="Calibri" pitchFamily="34" charset="0"/>
                        <a:ea typeface="SimSun" pitchFamily="2" charset="-122"/>
                      </a:endParaRPr>
                    </a:p>
                  </a:txBody>
                  <a:tcPr marL="7909" marR="7909" marT="7909"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rgbClr val="000000"/>
                          </a:solidFill>
                          <a:effectLst/>
                          <a:latin typeface="Arial" charset="0"/>
                          <a:ea typeface="SimSun" pitchFamily="2" charset="-122"/>
                        </a:rPr>
                        <a:t>First choice: CarSpeak: A Content-Centric  Network for Autonomous Driving</a:t>
                      </a:r>
                      <a:br>
                        <a:rPr kumimoji="0" lang="en-US" altLang="zh-CN" sz="900" b="0" i="0" u="none" strike="noStrike" cap="none" normalizeH="0" baseline="0" smtClean="0">
                          <a:ln>
                            <a:noFill/>
                          </a:ln>
                          <a:solidFill>
                            <a:srgbClr val="000000"/>
                          </a:solidFill>
                          <a:effectLst/>
                          <a:latin typeface="Arial" charset="0"/>
                          <a:ea typeface="SimSun" pitchFamily="2" charset="-122"/>
                        </a:rPr>
                      </a:br>
                      <a:r>
                        <a:rPr kumimoji="0" lang="en-US" altLang="zh-CN" sz="900" b="0" i="0" u="none" strike="noStrike" cap="none" normalizeH="0" baseline="0" smtClean="0">
                          <a:ln>
                            <a:noFill/>
                          </a:ln>
                          <a:solidFill>
                            <a:srgbClr val="000000"/>
                          </a:solidFill>
                          <a:effectLst/>
                          <a:latin typeface="Arial" charset="0"/>
                          <a:ea typeface="SimSun" pitchFamily="2" charset="-122"/>
                        </a:rPr>
                        <a:t>Second choice: TUBE: Time-Dependent Pricing for Mobile Data.   </a:t>
                      </a:r>
                      <a:endParaRPr kumimoji="0" lang="en-US" altLang="zh-CN" sz="900" b="0" i="0" u="none" strike="noStrike" cap="none" normalizeH="0" baseline="0" smtClean="0">
                        <a:ln>
                          <a:noFill/>
                        </a:ln>
                        <a:solidFill>
                          <a:srgbClr val="000000"/>
                        </a:solidFill>
                        <a:effectLst/>
                        <a:latin typeface="Calibri" pitchFamily="34" charset="0"/>
                        <a:ea typeface="SimSun" pitchFamily="2" charset="-122"/>
                      </a:endParaRPr>
                    </a:p>
                  </a:txBody>
                  <a:tcPr marL="7909" marR="7909" marT="7909"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322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zh-CN" sz="1000" b="1" i="0" u="none" strike="noStrike" cap="none" normalizeH="0" baseline="0" dirty="0" smtClean="0">
                          <a:ln>
                            <a:noFill/>
                          </a:ln>
                          <a:solidFill>
                            <a:srgbClr val="FF0000"/>
                          </a:solidFill>
                          <a:effectLst/>
                          <a:latin typeface="Arial" charset="0"/>
                          <a:ea typeface="SimSun" pitchFamily="2" charset="-122"/>
                        </a:rPr>
                        <a:t>12th week</a:t>
                      </a:r>
                    </a:p>
                    <a:p>
                      <a:pPr marL="0" marR="0" lvl="0" indent="0" algn="l" defTabSz="914400" rtl="0" eaLnBrk="1" fontAlgn="b" latinLnBrk="0" hangingPunct="1">
                        <a:lnSpc>
                          <a:spcPct val="100000"/>
                        </a:lnSpc>
                        <a:spcBef>
                          <a:spcPct val="0"/>
                        </a:spcBef>
                        <a:spcAft>
                          <a:spcPct val="0"/>
                        </a:spcAft>
                        <a:buClrTx/>
                        <a:buSzTx/>
                        <a:buFontTx/>
                        <a:buNone/>
                        <a:tabLst/>
                        <a:defRPr/>
                      </a:pPr>
                      <a:r>
                        <a:rPr kumimoji="0" lang="en-US" altLang="zh-CN" sz="1000" b="1" i="0" u="none" strike="noStrike" cap="none" normalizeH="0" baseline="0" dirty="0" smtClean="0">
                          <a:ln>
                            <a:noFill/>
                          </a:ln>
                          <a:solidFill>
                            <a:srgbClr val="FF0000"/>
                          </a:solidFill>
                          <a:effectLst/>
                          <a:latin typeface="Arial" charset="0"/>
                          <a:ea typeface="SimSun" pitchFamily="2" charset="-122"/>
                        </a:rPr>
                        <a:t>(April 23)</a:t>
                      </a:r>
                      <a:endParaRPr kumimoji="0" lang="en-US" altLang="zh-CN" sz="1000" b="1" i="0" u="none" strike="noStrike" cap="none" normalizeH="0" baseline="0" dirty="0" smtClean="0">
                        <a:ln>
                          <a:noFill/>
                        </a:ln>
                        <a:solidFill>
                          <a:srgbClr val="FF0000"/>
                        </a:solidFill>
                        <a:effectLst/>
                        <a:latin typeface="PMingLiU" pitchFamily="18" charset="-120"/>
                        <a:ea typeface="SimSun" pitchFamily="2" charset="-122"/>
                      </a:endParaRPr>
                    </a:p>
                  </a:txBody>
                  <a:tcPr marL="7909" marR="7909" marT="7909"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Arial" charset="0"/>
                          <a:ea typeface="SimSun" pitchFamily="2" charset="-122"/>
                        </a:rPr>
                        <a:t>20:30-21:15</a:t>
                      </a:r>
                      <a:endParaRPr kumimoji="0" lang="en-US" altLang="zh-CN" sz="1000" b="0" i="0" u="none" strike="noStrike" cap="none" normalizeH="0" baseline="0" smtClean="0">
                        <a:ln>
                          <a:noFill/>
                        </a:ln>
                        <a:solidFill>
                          <a:srgbClr val="000000"/>
                        </a:solidFill>
                        <a:effectLst/>
                        <a:latin typeface="PMingLiU" pitchFamily="18" charset="-120"/>
                        <a:ea typeface="SimSun" pitchFamily="2" charset="-122"/>
                      </a:endParaRPr>
                    </a:p>
                  </a:txBody>
                  <a:tcPr marL="7909" marR="7909" marT="7909"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zh-CN" altLang="en-US" sz="900" b="0" i="0" u="none" strike="noStrike" cap="none" normalizeH="0" baseline="0" smtClean="0">
                          <a:ln>
                            <a:noFill/>
                          </a:ln>
                          <a:solidFill>
                            <a:srgbClr val="000000"/>
                          </a:solidFill>
                          <a:effectLst/>
                          <a:latin typeface="Arial" charset="0"/>
                          <a:ea typeface="SimSun" pitchFamily="2" charset="-122"/>
                        </a:rPr>
                        <a:t>周宇风 李楚光</a:t>
                      </a:r>
                      <a:endParaRPr kumimoji="0" lang="zh-CN" altLang="en-US" sz="900" b="0" i="0" u="none" strike="noStrike" cap="none" normalizeH="0" baseline="0" smtClean="0">
                        <a:ln>
                          <a:noFill/>
                        </a:ln>
                        <a:solidFill>
                          <a:srgbClr val="000000"/>
                        </a:solidFill>
                        <a:effectLst/>
                        <a:latin typeface="Calibri" pitchFamily="34" charset="0"/>
                        <a:ea typeface="SimSun" pitchFamily="2" charset="-122"/>
                      </a:endParaRPr>
                    </a:p>
                  </a:txBody>
                  <a:tcPr marL="7909" marR="7909" marT="7909"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zh-CN" sz="900" b="0" i="0" u="none" strike="noStrike" cap="none" normalizeH="0" baseline="0" dirty="0" smtClean="0">
                          <a:ln>
                            <a:noFill/>
                          </a:ln>
                          <a:solidFill>
                            <a:srgbClr val="000000"/>
                          </a:solidFill>
                          <a:effectLst/>
                          <a:latin typeface="Arial" charset="0"/>
                          <a:ea typeface="SimSun" pitchFamily="2" charset="-122"/>
                        </a:rPr>
                        <a:t>sigcom12-Flashback_Decoupled Lightweight Wireless Control</a:t>
                      </a:r>
                      <a:endParaRPr kumimoji="0" lang="en-US" altLang="zh-CN" sz="900" b="0" i="0" u="none" strike="noStrike" cap="none" normalizeH="0" baseline="0" dirty="0" smtClean="0">
                        <a:ln>
                          <a:noFill/>
                        </a:ln>
                        <a:solidFill>
                          <a:srgbClr val="000000"/>
                        </a:solidFill>
                        <a:effectLst/>
                        <a:latin typeface="Calibri" pitchFamily="34" charset="0"/>
                        <a:ea typeface="SimSun" pitchFamily="2" charset="-122"/>
                      </a:endParaRPr>
                    </a:p>
                  </a:txBody>
                  <a:tcPr marL="7909" marR="7909" marT="7909"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131564378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Markov </a:t>
            </a:r>
            <a:r>
              <a:rPr lang="en-US" dirty="0" smtClean="0"/>
              <a:t>Property &amp; Independent increment</a:t>
            </a:r>
            <a:endParaRPr lang="en-US" dirty="0"/>
          </a:p>
        </p:txBody>
      </p:sp>
      <p:sp>
        <p:nvSpPr>
          <p:cNvPr id="4" name="Slide Number Placeholder 3"/>
          <p:cNvSpPr>
            <a:spLocks noGrp="1"/>
          </p:cNvSpPr>
          <p:nvPr>
            <p:ph type="sldNum" sz="quarter" idx="12"/>
          </p:nvPr>
        </p:nvSpPr>
        <p:spPr/>
        <p:txBody>
          <a:bodyPr/>
          <a:lstStyle/>
          <a:p>
            <a:pPr>
              <a:defRPr/>
            </a:pPr>
            <a:r>
              <a:rPr lang="en-US" altLang="zh-CN" smtClean="0"/>
              <a:t>3-</a:t>
            </a:r>
            <a:fld id="{37B97BA9-603D-4403-B473-1A113EA9A313}" type="slidenum">
              <a:rPr lang="en-US" altLang="zh-CN" smtClean="0"/>
              <a:pPr>
                <a:defRPr/>
              </a:pPr>
              <a:t>4</a:t>
            </a:fld>
            <a:endParaRPr lang="en-US" altLang="zh-CN"/>
          </a:p>
        </p:txBody>
      </p:sp>
      <p:pic>
        <p:nvPicPr>
          <p:cNvPr id="921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10" y="1508775"/>
            <a:ext cx="8905875" cy="48006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105" y="1493995"/>
            <a:ext cx="8905875" cy="535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05185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062038" y="487363"/>
            <a:ext cx="8003347" cy="950912"/>
          </a:xfrm>
        </p:spPr>
        <p:txBody>
          <a:bodyPr/>
          <a:lstStyle/>
          <a:p>
            <a:r>
              <a:rPr lang="en-US" altLang="zh-CN" dirty="0">
                <a:ea typeface="宋体" pitchFamily="2" charset="-122"/>
              </a:rPr>
              <a:t>Markov </a:t>
            </a:r>
            <a:r>
              <a:rPr lang="en-US" altLang="zh-CN" dirty="0" smtClean="0">
                <a:ea typeface="宋体" pitchFamily="2" charset="-122"/>
              </a:rPr>
              <a:t>Chain: </a:t>
            </a:r>
            <a:r>
              <a:rPr lang="en-US" altLang="zh-CN" sz="3200" dirty="0" smtClean="0">
                <a:ea typeface="宋体" pitchFamily="2" charset="-122"/>
              </a:rPr>
              <a:t>definition &amp; terminologies</a:t>
            </a:r>
            <a:endParaRPr lang="zh-CN" altLang="en-US" sz="3200" dirty="0" smtClean="0">
              <a:ea typeface="宋体" pitchFamily="2" charset="-122"/>
            </a:endParaRPr>
          </a:p>
        </p:txBody>
      </p:sp>
      <p:sp>
        <p:nvSpPr>
          <p:cNvPr id="33795" name="Content Placeholder 2"/>
          <p:cNvSpPr>
            <a:spLocks noGrp="1"/>
          </p:cNvSpPr>
          <p:nvPr>
            <p:ph idx="1"/>
          </p:nvPr>
        </p:nvSpPr>
        <p:spPr>
          <a:xfrm>
            <a:off x="779463" y="1676400"/>
            <a:ext cx="8086725" cy="4709785"/>
          </a:xfrm>
        </p:spPr>
        <p:txBody>
          <a:bodyPr/>
          <a:lstStyle/>
          <a:p>
            <a:r>
              <a:rPr lang="en-US" altLang="zh-CN" b="1" dirty="0">
                <a:ea typeface="宋体" pitchFamily="2" charset="-122"/>
              </a:rPr>
              <a:t>Markov Chain: </a:t>
            </a:r>
            <a:r>
              <a:rPr lang="en-US" altLang="zh-CN" dirty="0">
                <a:ea typeface="宋体" pitchFamily="2" charset="-122"/>
              </a:rPr>
              <a:t>a Markov process {X(t), t ∈ T}, whose states takes values on a discrete (finite or countable) </a:t>
            </a:r>
            <a:r>
              <a:rPr lang="en-US" altLang="zh-CN" dirty="0" smtClean="0">
                <a:ea typeface="宋体" pitchFamily="2" charset="-122"/>
              </a:rPr>
              <a:t>state-space.</a:t>
            </a:r>
          </a:p>
          <a:p>
            <a:pPr lvl="1"/>
            <a:r>
              <a:rPr lang="en-US" altLang="zh-CN" dirty="0" smtClean="0">
                <a:solidFill>
                  <a:srgbClr val="FF0000"/>
                </a:solidFill>
                <a:ea typeface="宋体" pitchFamily="2" charset="-122"/>
              </a:rPr>
              <a:t>Time-homogeneous</a:t>
            </a:r>
            <a:r>
              <a:rPr lang="en-US" altLang="zh-CN" dirty="0" smtClean="0">
                <a:ea typeface="宋体" pitchFamily="2" charset="-122"/>
              </a:rPr>
              <a:t> Markov Chain if transition probabilities are independent of </a:t>
            </a:r>
            <a:r>
              <a:rPr lang="en-US" altLang="zh-CN" dirty="0" err="1" smtClean="0">
                <a:ea typeface="宋体" pitchFamily="2" charset="-122"/>
              </a:rPr>
              <a:t>t</a:t>
            </a:r>
            <a:r>
              <a:rPr lang="en-US" altLang="zh-CN" sz="1600" dirty="0" err="1" smtClean="0">
                <a:ea typeface="宋体" pitchFamily="2" charset="-122"/>
              </a:rPr>
              <a:t>n</a:t>
            </a:r>
            <a:r>
              <a:rPr lang="en-US" altLang="zh-CN" dirty="0" smtClean="0">
                <a:ea typeface="宋体" pitchFamily="2" charset="-122"/>
              </a:rPr>
              <a:t> (or rely on t</a:t>
            </a:r>
            <a:r>
              <a:rPr lang="en-US" altLang="zh-CN" sz="1200" dirty="0" smtClean="0">
                <a:ea typeface="宋体" pitchFamily="2" charset="-122"/>
              </a:rPr>
              <a:t>n+1</a:t>
            </a:r>
            <a:r>
              <a:rPr lang="en-US" altLang="zh-CN" dirty="0" smtClean="0">
                <a:ea typeface="宋体" pitchFamily="2" charset="-122"/>
              </a:rPr>
              <a:t>-t</a:t>
            </a:r>
            <a:r>
              <a:rPr lang="en-US" altLang="zh-CN" sz="1400" dirty="0" smtClean="0">
                <a:ea typeface="宋体" pitchFamily="2" charset="-122"/>
              </a:rPr>
              <a:t>n</a:t>
            </a:r>
            <a:r>
              <a:rPr lang="en-US" altLang="zh-CN" dirty="0" smtClean="0">
                <a:ea typeface="宋体" pitchFamily="2" charset="-122"/>
              </a:rPr>
              <a:t> only),</a:t>
            </a:r>
          </a:p>
          <a:p>
            <a:pPr lvl="2"/>
            <a:r>
              <a:rPr lang="en-US" altLang="zh-CN" dirty="0" smtClean="0">
                <a:ea typeface="宋体" pitchFamily="2" charset="-122"/>
              </a:rPr>
              <a:t>         ≡ P[X(t</a:t>
            </a:r>
            <a:r>
              <a:rPr lang="en-US" altLang="zh-CN" sz="1200" dirty="0" smtClean="0">
                <a:ea typeface="宋体" pitchFamily="2" charset="-122"/>
              </a:rPr>
              <a:t>n+1</a:t>
            </a:r>
            <a:r>
              <a:rPr lang="en-US" altLang="zh-CN" dirty="0" smtClean="0">
                <a:ea typeface="宋体" pitchFamily="2" charset="-122"/>
              </a:rPr>
              <a:t>) = j | X(</a:t>
            </a:r>
            <a:r>
              <a:rPr lang="en-US" altLang="zh-CN" dirty="0" err="1" smtClean="0">
                <a:ea typeface="宋体" pitchFamily="2" charset="-122"/>
              </a:rPr>
              <a:t>t</a:t>
            </a:r>
            <a:r>
              <a:rPr lang="en-US" altLang="zh-CN" sz="1400" dirty="0" err="1" smtClean="0">
                <a:ea typeface="宋体" pitchFamily="2" charset="-122"/>
              </a:rPr>
              <a:t>n</a:t>
            </a:r>
            <a:r>
              <a:rPr lang="en-US" altLang="zh-CN" dirty="0" smtClean="0">
                <a:ea typeface="宋体" pitchFamily="2" charset="-122"/>
              </a:rPr>
              <a:t>)= </a:t>
            </a:r>
            <a:r>
              <a:rPr lang="en-US" altLang="zh-CN" dirty="0" err="1" smtClean="0">
                <a:ea typeface="宋体" pitchFamily="2" charset="-122"/>
              </a:rPr>
              <a:t>i</a:t>
            </a:r>
            <a:r>
              <a:rPr lang="en-US" altLang="zh-CN" dirty="0" smtClean="0">
                <a:ea typeface="宋体" pitchFamily="2" charset="-122"/>
              </a:rPr>
              <a:t>]</a:t>
            </a:r>
          </a:p>
          <a:p>
            <a:pPr lvl="1"/>
            <a:r>
              <a:rPr lang="en-US" altLang="zh-CN" dirty="0" smtClean="0">
                <a:solidFill>
                  <a:srgbClr val="FF0000"/>
                </a:solidFill>
                <a:ea typeface="宋体" pitchFamily="2" charset="-122"/>
              </a:rPr>
              <a:t>Discrete Time </a:t>
            </a:r>
            <a:r>
              <a:rPr lang="en-US" altLang="zh-CN" dirty="0" smtClean="0">
                <a:ea typeface="宋体" pitchFamily="2" charset="-122"/>
              </a:rPr>
              <a:t>Markov Chain (DTMC):</a:t>
            </a:r>
          </a:p>
          <a:p>
            <a:pPr lvl="2"/>
            <a:r>
              <a:rPr lang="en-US" altLang="zh-CN" dirty="0" smtClean="0">
                <a:ea typeface="宋体" pitchFamily="2" charset="-122"/>
              </a:rPr>
              <a:t>State (discrete state) changes occur at integer points</a:t>
            </a:r>
          </a:p>
          <a:p>
            <a:pPr lvl="1"/>
            <a:r>
              <a:rPr lang="en-US" altLang="zh-CN" dirty="0" smtClean="0">
                <a:solidFill>
                  <a:srgbClr val="FF0000"/>
                </a:solidFill>
                <a:ea typeface="宋体" pitchFamily="2" charset="-122"/>
              </a:rPr>
              <a:t>Continuous Time </a:t>
            </a:r>
            <a:r>
              <a:rPr lang="en-US" altLang="zh-CN" dirty="0" smtClean="0">
                <a:ea typeface="宋体" pitchFamily="2" charset="-122"/>
              </a:rPr>
              <a:t>Markov Chain (CTMC):</a:t>
            </a:r>
          </a:p>
          <a:p>
            <a:pPr lvl="2"/>
            <a:r>
              <a:rPr lang="en-US" altLang="zh-CN" dirty="0" smtClean="0">
                <a:ea typeface="宋体" pitchFamily="2" charset="-122"/>
              </a:rPr>
              <a:t>State (discrete state) changes occur at an </a:t>
            </a:r>
            <a:r>
              <a:rPr lang="en-US" dirty="0" smtClean="0"/>
              <a:t>arbitrary </a:t>
            </a:r>
            <a:r>
              <a:rPr lang="en-US" altLang="zh-CN" dirty="0" smtClean="0">
                <a:ea typeface="宋体" pitchFamily="2" charset="-122"/>
              </a:rPr>
              <a:t>time</a:t>
            </a:r>
            <a:endParaRPr lang="zh-CN" altLang="en-US" dirty="0" smtClean="0">
              <a:ea typeface="宋体" pitchFamily="2" charset="-122"/>
            </a:endParaRPr>
          </a:p>
        </p:txBody>
      </p:sp>
      <p:sp>
        <p:nvSpPr>
          <p:cNvPr id="33796" name="Slide Number Placeholder 3"/>
          <p:cNvSpPr>
            <a:spLocks noGrp="1"/>
          </p:cNvSpPr>
          <p:nvPr>
            <p:ph type="sldNum" sz="quarter" idx="12"/>
          </p:nvPr>
        </p:nvSpPr>
        <p:spPr>
          <a:noFill/>
        </p:spPr>
        <p:txBody>
          <a:bodyPr/>
          <a:lstStyle/>
          <a:p>
            <a:r>
              <a:rPr lang="en-US" altLang="zh-CN" smtClean="0">
                <a:cs typeface="Arial" charset="0"/>
              </a:rPr>
              <a:t>3-</a:t>
            </a:r>
            <a:fld id="{F1D981B0-A68C-4F26-A2B3-EF647E1D8D2D}" type="slidenum">
              <a:rPr lang="en-US" altLang="zh-CN" smtClean="0">
                <a:cs typeface="Arial" charset="0"/>
              </a:rPr>
              <a:pPr/>
              <a:t>5</a:t>
            </a:fld>
            <a:endParaRPr lang="en-US" altLang="zh-CN" smtClean="0">
              <a:cs typeface="Arial"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201768629"/>
              </p:ext>
            </p:extLst>
          </p:nvPr>
        </p:nvGraphicFramePr>
        <p:xfrm>
          <a:off x="1706805" y="3505810"/>
          <a:ext cx="719138" cy="419100"/>
        </p:xfrm>
        <a:graphic>
          <a:graphicData uri="http://schemas.openxmlformats.org/presentationml/2006/ole">
            <mc:AlternateContent xmlns:mc="http://schemas.openxmlformats.org/markup-compatibility/2006">
              <mc:Choice xmlns:v="urn:schemas-microsoft-com:vml" Requires="v">
                <p:oleObj spid="_x0000_s33836" name="Equation" r:id="rId4" imgW="304560" imgH="177480" progId="Equation.DSMT4">
                  <p:embed/>
                </p:oleObj>
              </mc:Choice>
              <mc:Fallback>
                <p:oleObj name="Equation" r:id="rId4" imgW="304560" imgH="17748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6805" y="3505810"/>
                        <a:ext cx="719138"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1384383" y="5596568"/>
            <a:ext cx="6874495" cy="584775"/>
          </a:xfrm>
          <a:prstGeom prst="rect">
            <a:avLst/>
          </a:prstGeom>
          <a:solidFill>
            <a:srgbClr val="BEF4FA"/>
          </a:solidFill>
          <a:ln>
            <a:solidFill>
              <a:schemeClr val="accent1"/>
            </a:solidFill>
          </a:ln>
        </p:spPr>
        <p:txBody>
          <a:bodyPr wrap="square">
            <a:spAutoFit/>
          </a:bodyPr>
          <a:lstStyle/>
          <a:p>
            <a:pPr marL="0" lvl="2">
              <a:defRPr/>
            </a:pPr>
            <a:r>
              <a:rPr lang="en-US" altLang="zh-CN" b="1" dirty="0" smtClean="0">
                <a:solidFill>
                  <a:srgbClr val="FF0000"/>
                </a:solidFill>
                <a:effectLst>
                  <a:outerShdw blurRad="38100" dist="38100" dir="2700000" algn="tl">
                    <a:srgbClr val="000000">
                      <a:alpha val="43137"/>
                    </a:srgbClr>
                  </a:outerShdw>
                </a:effectLst>
              </a:rPr>
              <a:t>In this course, we only consider time-homogeneous discrete-time Markov Chain.</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5"/>
          <p:cNvSpPr>
            <a:spLocks noGrp="1"/>
          </p:cNvSpPr>
          <p:nvPr>
            <p:ph type="sldNum" sz="quarter" idx="12"/>
          </p:nvPr>
        </p:nvSpPr>
        <p:spPr>
          <a:noFill/>
        </p:spPr>
        <p:txBody>
          <a:bodyPr/>
          <a:lstStyle/>
          <a:p>
            <a:r>
              <a:rPr lang="en-US" altLang="zh-CN" smtClean="0">
                <a:cs typeface="Arial" charset="0"/>
              </a:rPr>
              <a:t>3-</a:t>
            </a:r>
            <a:fld id="{550F19F3-0F51-4869-ACA3-BF41BDB39159}" type="slidenum">
              <a:rPr lang="en-US" altLang="zh-CN" smtClean="0">
                <a:cs typeface="Arial" charset="0"/>
              </a:rPr>
              <a:pPr/>
              <a:t>6</a:t>
            </a:fld>
            <a:endParaRPr lang="en-US" altLang="zh-CN" smtClean="0">
              <a:cs typeface="Arial" charset="0"/>
            </a:endParaRPr>
          </a:p>
        </p:txBody>
      </p:sp>
      <p:sp>
        <p:nvSpPr>
          <p:cNvPr id="1028" name="Rectangle 2"/>
          <p:cNvSpPr>
            <a:spLocks noGrp="1" noChangeArrowheads="1"/>
          </p:cNvSpPr>
          <p:nvPr>
            <p:ph type="title"/>
          </p:nvPr>
        </p:nvSpPr>
        <p:spPr/>
        <p:txBody>
          <a:bodyPr/>
          <a:lstStyle/>
          <a:p>
            <a:pPr eaLnBrk="1" hangingPunct="1"/>
            <a:r>
              <a:rPr lang="en-US" altLang="zh-CN" dirty="0" smtClean="0">
                <a:ea typeface="宋体" pitchFamily="2" charset="-122"/>
              </a:rPr>
              <a:t>DTMC: Notations</a:t>
            </a:r>
          </a:p>
        </p:txBody>
      </p:sp>
      <p:sp>
        <p:nvSpPr>
          <p:cNvPr id="1029" name="Rectangle 3"/>
          <p:cNvSpPr>
            <a:spLocks noGrp="1" noChangeArrowheads="1"/>
          </p:cNvSpPr>
          <p:nvPr>
            <p:ph type="body" idx="1"/>
          </p:nvPr>
        </p:nvSpPr>
        <p:spPr>
          <a:xfrm>
            <a:off x="1093788" y="1676400"/>
            <a:ext cx="7772400" cy="4838700"/>
          </a:xfrm>
        </p:spPr>
        <p:txBody>
          <a:bodyPr/>
          <a:lstStyle/>
          <a:p>
            <a:pPr eaLnBrk="1" hangingPunct="1"/>
            <a:r>
              <a:rPr lang="en-US" altLang="zh-CN" dirty="0" smtClean="0">
                <a:ea typeface="宋体" pitchFamily="2" charset="-122"/>
              </a:rPr>
              <a:t>Markov Chain {</a:t>
            </a:r>
            <a:r>
              <a:rPr lang="en-US" altLang="zh-CN" i="1" dirty="0" err="1" smtClean="0">
                <a:latin typeface="Times New Roman" pitchFamily="18" charset="0"/>
                <a:ea typeface="宋体" pitchFamily="2" charset="-122"/>
              </a:rPr>
              <a:t>X</a:t>
            </a:r>
            <a:r>
              <a:rPr lang="en-US" altLang="zh-CN" i="1" baseline="-25000" dirty="0" err="1" smtClean="0">
                <a:latin typeface="Times New Roman" pitchFamily="18" charset="0"/>
                <a:ea typeface="宋体" pitchFamily="2" charset="-122"/>
              </a:rPr>
              <a:t>n</a:t>
            </a:r>
            <a:r>
              <a:rPr lang="en-US" altLang="zh-CN" i="1" baseline="-25000" dirty="0" smtClean="0">
                <a:latin typeface="Times New Roman" pitchFamily="18" charset="0"/>
                <a:ea typeface="宋体" pitchFamily="2" charset="-122"/>
              </a:rPr>
              <a:t> </a:t>
            </a:r>
            <a:r>
              <a:rPr lang="en-US" altLang="zh-CN" i="1" dirty="0" smtClean="0">
                <a:latin typeface="Times New Roman" pitchFamily="18" charset="0"/>
                <a:ea typeface="宋体" pitchFamily="2" charset="-122"/>
              </a:rPr>
              <a:t>: n =</a:t>
            </a:r>
            <a:r>
              <a:rPr lang="en-US" altLang="zh-CN" dirty="0" smtClean="0">
                <a:ea typeface="宋体" pitchFamily="2" charset="-122"/>
              </a:rPr>
              <a:t> 0,1,2,… }</a:t>
            </a:r>
          </a:p>
          <a:p>
            <a:pPr lvl="1" eaLnBrk="1" hangingPunct="1"/>
            <a:r>
              <a:rPr lang="en-US" altLang="zh-CN" dirty="0" smtClean="0">
                <a:ea typeface="宋体" pitchFamily="2" charset="-122"/>
              </a:rPr>
              <a:t>Discrete state space </a:t>
            </a:r>
          </a:p>
          <a:p>
            <a:pPr lvl="2" eaLnBrk="1" hangingPunct="1"/>
            <a:r>
              <a:rPr lang="en-US" altLang="zh-CN" dirty="0" smtClean="0">
                <a:ea typeface="宋体" pitchFamily="2" charset="-122"/>
              </a:rPr>
              <a:t>{</a:t>
            </a:r>
            <a:r>
              <a:rPr lang="en-US" altLang="zh-CN" i="1" dirty="0" err="1" smtClean="0">
                <a:latin typeface="Times New Roman" pitchFamily="18" charset="0"/>
                <a:ea typeface="宋体" pitchFamily="2" charset="-122"/>
              </a:rPr>
              <a:t>X</a:t>
            </a:r>
            <a:r>
              <a:rPr lang="en-US" altLang="zh-CN" i="1" baseline="-25000" dirty="0" err="1" smtClean="0">
                <a:latin typeface="Times New Roman" pitchFamily="18" charset="0"/>
                <a:ea typeface="宋体" pitchFamily="2" charset="-122"/>
              </a:rPr>
              <a:t>n</a:t>
            </a:r>
            <a:r>
              <a:rPr lang="en-US" altLang="zh-CN" i="1" baseline="-25000" dirty="0" smtClean="0">
                <a:latin typeface="Times New Roman" pitchFamily="18" charset="0"/>
                <a:ea typeface="宋体" pitchFamily="2" charset="-122"/>
              </a:rPr>
              <a:t> </a:t>
            </a:r>
            <a:r>
              <a:rPr lang="en-US" altLang="zh-CN" i="1" dirty="0" smtClean="0">
                <a:latin typeface="Times New Roman" pitchFamily="18" charset="0"/>
                <a:ea typeface="宋体" pitchFamily="2" charset="-122"/>
              </a:rPr>
              <a:t>=0,1,2,…</a:t>
            </a:r>
            <a:r>
              <a:rPr lang="en-US" altLang="zh-CN" dirty="0" smtClean="0">
                <a:ea typeface="宋体" pitchFamily="2" charset="-122"/>
              </a:rPr>
              <a:t>} for infinite states</a:t>
            </a:r>
          </a:p>
          <a:p>
            <a:pPr lvl="2" eaLnBrk="1" hangingPunct="1"/>
            <a:r>
              <a:rPr lang="en-US" altLang="zh-CN" dirty="0">
                <a:ea typeface="宋体" pitchFamily="2" charset="-122"/>
              </a:rPr>
              <a:t>{</a:t>
            </a:r>
            <a:r>
              <a:rPr lang="en-US" altLang="zh-CN" i="1" dirty="0" err="1">
                <a:latin typeface="Times New Roman" pitchFamily="18" charset="0"/>
                <a:ea typeface="宋体" pitchFamily="2" charset="-122"/>
              </a:rPr>
              <a:t>X</a:t>
            </a:r>
            <a:r>
              <a:rPr lang="en-US" altLang="zh-CN" i="1" baseline="-25000" dirty="0" err="1">
                <a:latin typeface="Times New Roman" pitchFamily="18" charset="0"/>
                <a:ea typeface="宋体" pitchFamily="2" charset="-122"/>
              </a:rPr>
              <a:t>n</a:t>
            </a:r>
            <a:r>
              <a:rPr lang="en-US" altLang="zh-CN" i="1" baseline="-25000" dirty="0">
                <a:latin typeface="Times New Roman" pitchFamily="18" charset="0"/>
                <a:ea typeface="宋体" pitchFamily="2" charset="-122"/>
              </a:rPr>
              <a:t> </a:t>
            </a:r>
            <a:r>
              <a:rPr lang="en-US" altLang="zh-CN" i="1" dirty="0">
                <a:latin typeface="Times New Roman" pitchFamily="18" charset="0"/>
                <a:ea typeface="宋体" pitchFamily="2" charset="-122"/>
              </a:rPr>
              <a:t>=0,1,2</a:t>
            </a:r>
            <a:r>
              <a:rPr lang="en-US" altLang="zh-CN" i="1" dirty="0" smtClean="0">
                <a:latin typeface="Times New Roman" pitchFamily="18" charset="0"/>
                <a:ea typeface="宋体" pitchFamily="2" charset="-122"/>
              </a:rPr>
              <a:t>,…, M</a:t>
            </a:r>
            <a:r>
              <a:rPr lang="en-US" altLang="zh-CN" dirty="0" smtClean="0">
                <a:ea typeface="宋体" pitchFamily="2" charset="-122"/>
              </a:rPr>
              <a:t>} </a:t>
            </a:r>
            <a:r>
              <a:rPr lang="en-US" altLang="zh-CN" dirty="0">
                <a:ea typeface="宋体" pitchFamily="2" charset="-122"/>
              </a:rPr>
              <a:t>for </a:t>
            </a:r>
            <a:r>
              <a:rPr lang="en-US" altLang="zh-CN" dirty="0" smtClean="0">
                <a:ea typeface="宋体" pitchFamily="2" charset="-122"/>
              </a:rPr>
              <a:t>finite states</a:t>
            </a:r>
          </a:p>
          <a:p>
            <a:pPr lvl="1" eaLnBrk="1" hangingPunct="1"/>
            <a:r>
              <a:rPr lang="en-US" altLang="zh-CN" dirty="0" err="1" smtClean="0">
                <a:ea typeface="宋体" pitchFamily="2" charset="-122"/>
              </a:rPr>
              <a:t>Memoryless</a:t>
            </a:r>
            <a:r>
              <a:rPr lang="en-US" altLang="zh-CN" dirty="0" smtClean="0">
                <a:ea typeface="宋体" pitchFamily="2" charset="-122"/>
              </a:rPr>
              <a:t> property:</a:t>
            </a:r>
          </a:p>
          <a:p>
            <a:pPr lvl="1" eaLnBrk="1" hangingPunct="1"/>
            <a:endParaRPr lang="en-US" altLang="zh-CN" dirty="0" smtClean="0">
              <a:ea typeface="宋体" pitchFamily="2" charset="-122"/>
            </a:endParaRPr>
          </a:p>
          <a:p>
            <a:pPr eaLnBrk="1" hangingPunct="1"/>
            <a:endParaRPr lang="en-US" altLang="zh-CN" dirty="0" smtClean="0">
              <a:ea typeface="宋体" pitchFamily="2" charset="-122"/>
            </a:endParaRPr>
          </a:p>
          <a:p>
            <a:pPr eaLnBrk="1" hangingPunct="1"/>
            <a:endParaRPr lang="en-US" altLang="zh-TW" dirty="0" smtClean="0">
              <a:ea typeface="新細明體" pitchFamily="18" charset="-120"/>
            </a:endParaRPr>
          </a:p>
          <a:p>
            <a:pPr eaLnBrk="1" hangingPunct="1"/>
            <a:endParaRPr lang="en-US" altLang="zh-TW" dirty="0" smtClean="0">
              <a:ea typeface="新細明體" pitchFamily="18" charset="-120"/>
            </a:endParaRPr>
          </a:p>
          <a:p>
            <a:pPr lvl="1" eaLnBrk="1" hangingPunct="1"/>
            <a:r>
              <a:rPr lang="en-US" altLang="zh-TW" dirty="0" err="1" smtClean="0">
                <a:ea typeface="新細明體" pitchFamily="18" charset="-120"/>
              </a:rPr>
              <a:t>P</a:t>
            </a:r>
            <a:r>
              <a:rPr lang="en-US" altLang="zh-TW" sz="1200" dirty="0" err="1" smtClean="0">
                <a:ea typeface="新細明體" pitchFamily="18" charset="-120"/>
              </a:rPr>
              <a:t>ij</a:t>
            </a:r>
            <a:r>
              <a:rPr lang="en-US" altLang="zh-TW" dirty="0" smtClean="0">
                <a:ea typeface="新細明體" pitchFamily="18" charset="-120"/>
              </a:rPr>
              <a:t> = </a:t>
            </a:r>
            <a:r>
              <a:rPr lang="en-US" altLang="zh-TW" dirty="0" smtClean="0">
                <a:solidFill>
                  <a:srgbClr val="FF0000"/>
                </a:solidFill>
                <a:ea typeface="新細明體" pitchFamily="18" charset="-120"/>
              </a:rPr>
              <a:t>one-step transition prob.</a:t>
            </a:r>
          </a:p>
          <a:p>
            <a:pPr lvl="1">
              <a:lnSpc>
                <a:spcPct val="90000"/>
              </a:lnSpc>
              <a:buFont typeface="Wingdings" pitchFamily="2" charset="2"/>
              <a:buNone/>
            </a:pPr>
            <a:r>
              <a:rPr lang="en-US" altLang="zh-TW" dirty="0" smtClean="0">
                <a:ea typeface="新細明體" pitchFamily="18" charset="-120"/>
              </a:rPr>
              <a:t>	    = prob. that the system is in state </a:t>
            </a:r>
            <a:r>
              <a:rPr lang="en-US" altLang="zh-TW" dirty="0" err="1" smtClean="0">
                <a:ea typeface="新細明體" pitchFamily="18" charset="-120"/>
              </a:rPr>
              <a:t>i</a:t>
            </a:r>
            <a:r>
              <a:rPr lang="en-US" altLang="zh-TW" dirty="0" smtClean="0">
                <a:ea typeface="新細明體" pitchFamily="18" charset="-120"/>
              </a:rPr>
              <a:t> 	   	  </a:t>
            </a:r>
          </a:p>
          <a:p>
            <a:pPr lvl="1">
              <a:lnSpc>
                <a:spcPct val="90000"/>
              </a:lnSpc>
              <a:buFont typeface="Wingdings" pitchFamily="2" charset="2"/>
              <a:buNone/>
            </a:pPr>
            <a:r>
              <a:rPr lang="en-US" altLang="zh-TW" dirty="0" smtClean="0">
                <a:ea typeface="新細明體" pitchFamily="18" charset="-120"/>
              </a:rPr>
              <a:t>          and it will next be in state j</a:t>
            </a:r>
          </a:p>
        </p:txBody>
      </p:sp>
      <p:graphicFrame>
        <p:nvGraphicFramePr>
          <p:cNvPr id="1026" name="Object 4"/>
          <p:cNvGraphicFramePr>
            <a:graphicFrameLocks noChangeAspect="1"/>
          </p:cNvGraphicFramePr>
          <p:nvPr>
            <p:extLst>
              <p:ext uri="{D42A27DB-BD31-4B8C-83A1-F6EECF244321}">
                <p14:modId xmlns:p14="http://schemas.microsoft.com/office/powerpoint/2010/main" val="1594578140"/>
              </p:ext>
            </p:extLst>
          </p:nvPr>
        </p:nvGraphicFramePr>
        <p:xfrm>
          <a:off x="2122946" y="3790094"/>
          <a:ext cx="4213225" cy="1398587"/>
        </p:xfrm>
        <a:graphic>
          <a:graphicData uri="http://schemas.openxmlformats.org/presentationml/2006/ole">
            <mc:AlternateContent xmlns:mc="http://schemas.openxmlformats.org/markup-compatibility/2006">
              <mc:Choice xmlns:v="urn:schemas-microsoft-com:vml" Requires="v">
                <p:oleObj spid="_x0000_s1064" name="Equation" r:id="rId3" imgW="2108160" imgH="698400" progId="Equation.DSMT4">
                  <p:embed/>
                </p:oleObj>
              </mc:Choice>
              <mc:Fallback>
                <p:oleObj name="Equation" r:id="rId3" imgW="2108160" imgH="698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2946" y="3790094"/>
                        <a:ext cx="4213225" cy="1398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2805370" y="4807798"/>
            <a:ext cx="2464329" cy="338554"/>
          </a:xfrm>
          <a:prstGeom prst="rect">
            <a:avLst/>
          </a:prstGeom>
        </p:spPr>
        <p:txBody>
          <a:bodyPr wrap="none">
            <a:spAutoFit/>
          </a:bodyPr>
          <a:lstStyle/>
          <a:p>
            <a:r>
              <a:rPr lang="en-US" altLang="zh-CN" dirty="0" smtClean="0">
                <a:ea typeface="宋体" pitchFamily="2" charset="-122"/>
              </a:rPr>
              <a:t>(Homogeneous property)</a:t>
            </a:r>
            <a:endParaRPr lang="en-US" dirty="0"/>
          </a:p>
        </p:txBody>
      </p:sp>
      <p:sp>
        <p:nvSpPr>
          <p:cNvPr id="7" name="Rectangle 6"/>
          <p:cNvSpPr/>
          <p:nvPr/>
        </p:nvSpPr>
        <p:spPr>
          <a:xfrm>
            <a:off x="4261148" y="4273910"/>
            <a:ext cx="2233497" cy="338554"/>
          </a:xfrm>
          <a:prstGeom prst="rect">
            <a:avLst/>
          </a:prstGeom>
        </p:spPr>
        <p:txBody>
          <a:bodyPr wrap="none">
            <a:spAutoFit/>
          </a:bodyPr>
          <a:lstStyle/>
          <a:p>
            <a:r>
              <a:rPr lang="en-US" altLang="zh-CN" dirty="0" smtClean="0">
                <a:ea typeface="宋体" pitchFamily="2" charset="-122"/>
              </a:rPr>
              <a:t>(</a:t>
            </a:r>
            <a:r>
              <a:rPr lang="en-US" altLang="zh-CN" dirty="0" err="1" smtClean="0">
                <a:ea typeface="宋体" pitchFamily="2" charset="-122"/>
              </a:rPr>
              <a:t>Memoryless</a:t>
            </a:r>
            <a:r>
              <a:rPr lang="en-US" altLang="zh-CN" dirty="0" smtClean="0">
                <a:ea typeface="宋体" pitchFamily="2" charset="-122"/>
              </a:rPr>
              <a:t> property)</a:t>
            </a:r>
            <a:endParaRPr lang="en-US"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Slide Number Placeholder 5"/>
          <p:cNvSpPr>
            <a:spLocks noGrp="1"/>
          </p:cNvSpPr>
          <p:nvPr>
            <p:ph type="sldNum" sz="quarter" idx="12"/>
          </p:nvPr>
        </p:nvSpPr>
        <p:spPr>
          <a:noFill/>
        </p:spPr>
        <p:txBody>
          <a:bodyPr/>
          <a:lstStyle/>
          <a:p>
            <a:fld id="{2A4F049D-D9BB-4EA5-BD5C-04ECC75A6820}" type="slidenum">
              <a:rPr lang="zh-TW" altLang="en-US" smtClean="0">
                <a:ea typeface="新細明體" pitchFamily="18" charset="-120"/>
                <a:cs typeface="Arial" charset="0"/>
              </a:rPr>
              <a:pPr/>
              <a:t>7</a:t>
            </a:fld>
            <a:endParaRPr lang="en-US" altLang="zh-TW" smtClean="0">
              <a:ea typeface="新細明體" pitchFamily="18" charset="-120"/>
              <a:cs typeface="Arial" charset="0"/>
            </a:endParaRPr>
          </a:p>
        </p:txBody>
      </p:sp>
      <p:sp>
        <p:nvSpPr>
          <p:cNvPr id="2053" name="Rectangle 2"/>
          <p:cNvSpPr>
            <a:spLocks noGrp="1" noChangeArrowheads="1"/>
          </p:cNvSpPr>
          <p:nvPr>
            <p:ph type="title"/>
          </p:nvPr>
        </p:nvSpPr>
        <p:spPr/>
        <p:txBody>
          <a:bodyPr/>
          <a:lstStyle/>
          <a:p>
            <a:r>
              <a:rPr lang="en-US" altLang="zh-TW" sz="3200" dirty="0" smtClean="0">
                <a:ea typeface="新細明體" pitchFamily="18" charset="-120"/>
              </a:rPr>
              <a:t>One-step transition probability &amp; Matrix</a:t>
            </a:r>
          </a:p>
        </p:txBody>
      </p:sp>
      <p:sp>
        <p:nvSpPr>
          <p:cNvPr id="2054" name="Rectangle 3"/>
          <p:cNvSpPr>
            <a:spLocks noGrp="1" noChangeArrowheads="1"/>
          </p:cNvSpPr>
          <p:nvPr>
            <p:ph type="body" idx="1"/>
          </p:nvPr>
        </p:nvSpPr>
        <p:spPr/>
        <p:txBody>
          <a:bodyPr/>
          <a:lstStyle/>
          <a:p>
            <a:pPr>
              <a:buFont typeface="Wingdings" pitchFamily="2" charset="2"/>
              <a:buChar char="§"/>
            </a:pPr>
            <a:r>
              <a:rPr lang="en-US" altLang="zh-TW" sz="2800" smtClean="0">
                <a:ea typeface="新細明體" pitchFamily="18" charset="-120"/>
              </a:rPr>
              <a:t>One-step transition prob., P</a:t>
            </a:r>
            <a:r>
              <a:rPr lang="en-US" altLang="zh-TW" sz="1800" smtClean="0">
                <a:ea typeface="新細明體" pitchFamily="18" charset="-120"/>
              </a:rPr>
              <a:t>ij,</a:t>
            </a:r>
          </a:p>
          <a:p>
            <a:pPr>
              <a:buFont typeface="Wingdings" pitchFamily="2" charset="2"/>
              <a:buNone/>
            </a:pPr>
            <a:r>
              <a:rPr lang="en-US" altLang="zh-TW" sz="2800" smtClean="0">
                <a:ea typeface="新細明體" pitchFamily="18" charset="-120"/>
              </a:rPr>
              <a:t> </a:t>
            </a:r>
          </a:p>
          <a:p>
            <a:pPr>
              <a:buFont typeface="Wingdings" pitchFamily="2" charset="2"/>
              <a:buChar char="§"/>
            </a:pPr>
            <a:endParaRPr lang="en-US" altLang="zh-TW" sz="2800" smtClean="0">
              <a:ea typeface="新細明體" pitchFamily="18" charset="-120"/>
            </a:endParaRPr>
          </a:p>
          <a:p>
            <a:pPr>
              <a:buFont typeface="Wingdings" pitchFamily="2" charset="2"/>
              <a:buChar char="§"/>
            </a:pPr>
            <a:endParaRPr lang="en-US" altLang="zh-TW" sz="2800" smtClean="0">
              <a:ea typeface="新細明體" pitchFamily="18" charset="-120"/>
            </a:endParaRPr>
          </a:p>
          <a:p>
            <a:pPr>
              <a:buFont typeface="Wingdings" pitchFamily="2" charset="2"/>
              <a:buChar char="§"/>
            </a:pPr>
            <a:r>
              <a:rPr lang="en-US" altLang="zh-TW" sz="2800" smtClean="0">
                <a:ea typeface="新細明體" pitchFamily="18" charset="-120"/>
              </a:rPr>
              <a:t>One-step transition matrix, P</a:t>
            </a:r>
          </a:p>
          <a:p>
            <a:pPr>
              <a:buFont typeface="Wingdings" pitchFamily="2" charset="2"/>
              <a:buNone/>
            </a:pPr>
            <a:endParaRPr lang="en-US" altLang="zh-TW" sz="2800" smtClean="0">
              <a:ea typeface="新細明體" pitchFamily="18" charset="-120"/>
            </a:endParaRPr>
          </a:p>
        </p:txBody>
      </p:sp>
      <p:graphicFrame>
        <p:nvGraphicFramePr>
          <p:cNvPr id="2050" name="Object 2"/>
          <p:cNvGraphicFramePr>
            <a:graphicFrameLocks noChangeAspect="1"/>
          </p:cNvGraphicFramePr>
          <p:nvPr/>
        </p:nvGraphicFramePr>
        <p:xfrm>
          <a:off x="2209800" y="4387850"/>
          <a:ext cx="3657600" cy="2393950"/>
        </p:xfrm>
        <a:graphic>
          <a:graphicData uri="http://schemas.openxmlformats.org/presentationml/2006/ole">
            <mc:AlternateContent xmlns:mc="http://schemas.openxmlformats.org/markup-compatibility/2006">
              <mc:Choice xmlns:v="urn:schemas-microsoft-com:vml" Requires="v">
                <p:oleObj spid="_x0000_s2122" name="Equation" r:id="rId4" imgW="1434960" imgH="939600" progId="Equation.3">
                  <p:embed/>
                </p:oleObj>
              </mc:Choice>
              <mc:Fallback>
                <p:oleObj name="Equation" r:id="rId4" imgW="1434960" imgH="939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387850"/>
                        <a:ext cx="3657600" cy="2393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3"/>
          <p:cNvGraphicFramePr>
            <a:graphicFrameLocks noChangeAspect="1"/>
          </p:cNvGraphicFramePr>
          <p:nvPr/>
        </p:nvGraphicFramePr>
        <p:xfrm>
          <a:off x="1758950" y="2147888"/>
          <a:ext cx="5624513" cy="1757362"/>
        </p:xfrm>
        <a:graphic>
          <a:graphicData uri="http://schemas.openxmlformats.org/presentationml/2006/ole">
            <mc:AlternateContent xmlns:mc="http://schemas.openxmlformats.org/markup-compatibility/2006">
              <mc:Choice xmlns:v="urn:schemas-microsoft-com:vml" Requires="v">
                <p:oleObj spid="_x0000_s2123" name="Equation" r:id="rId6" imgW="2273040" imgH="711000" progId="Equation.DSMT4">
                  <p:embed/>
                </p:oleObj>
              </mc:Choice>
              <mc:Fallback>
                <p:oleObj name="Equation" r:id="rId6" imgW="2273040" imgH="7110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8950" y="2147888"/>
                        <a:ext cx="5624513" cy="175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Slide Number Placeholder 5"/>
          <p:cNvSpPr>
            <a:spLocks noGrp="1"/>
          </p:cNvSpPr>
          <p:nvPr>
            <p:ph type="sldNum" sz="quarter" idx="12"/>
          </p:nvPr>
        </p:nvSpPr>
        <p:spPr>
          <a:noFill/>
        </p:spPr>
        <p:txBody>
          <a:bodyPr/>
          <a:lstStyle/>
          <a:p>
            <a:fld id="{1B5F5CEC-8EE6-452B-851B-E017208A861C}" type="slidenum">
              <a:rPr lang="zh-TW" altLang="en-US" smtClean="0">
                <a:ea typeface="新細明體" pitchFamily="18" charset="-120"/>
                <a:cs typeface="Arial" charset="0"/>
              </a:rPr>
              <a:pPr/>
              <a:t>8</a:t>
            </a:fld>
            <a:endParaRPr lang="en-US" altLang="zh-TW" smtClean="0">
              <a:ea typeface="新細明體" pitchFamily="18" charset="-120"/>
              <a:cs typeface="Arial" charset="0"/>
            </a:endParaRPr>
          </a:p>
        </p:txBody>
      </p:sp>
      <p:sp>
        <p:nvSpPr>
          <p:cNvPr id="3078" name="Rectangle 2"/>
          <p:cNvSpPr>
            <a:spLocks noGrp="1" noChangeArrowheads="1"/>
          </p:cNvSpPr>
          <p:nvPr>
            <p:ph type="title"/>
          </p:nvPr>
        </p:nvSpPr>
        <p:spPr/>
        <p:txBody>
          <a:bodyPr/>
          <a:lstStyle/>
          <a:p>
            <a:r>
              <a:rPr lang="en-US" altLang="zh-TW" smtClean="0">
                <a:ea typeface="新細明體" pitchFamily="18" charset="-120"/>
              </a:rPr>
              <a:t>n-step transition probability</a:t>
            </a:r>
          </a:p>
        </p:txBody>
      </p:sp>
      <p:sp>
        <p:nvSpPr>
          <p:cNvPr id="3079" name="Rectangle 3"/>
          <p:cNvSpPr>
            <a:spLocks noGrp="1" noChangeArrowheads="1"/>
          </p:cNvSpPr>
          <p:nvPr>
            <p:ph type="body" idx="1"/>
          </p:nvPr>
        </p:nvSpPr>
        <p:spPr>
          <a:xfrm>
            <a:off x="779463" y="1438275"/>
            <a:ext cx="8364537" cy="4694238"/>
          </a:xfrm>
        </p:spPr>
        <p:txBody>
          <a:bodyPr/>
          <a:lstStyle/>
          <a:p>
            <a:pPr>
              <a:buFont typeface="Wingdings" pitchFamily="2" charset="2"/>
              <a:buChar char="§"/>
            </a:pPr>
            <a:r>
              <a:rPr lang="en-US" altLang="zh-TW" sz="2800" dirty="0" smtClean="0">
                <a:ea typeface="新細明體" pitchFamily="18" charset="-120"/>
              </a:rPr>
              <a:t>n-hop transition prob.,</a:t>
            </a:r>
          </a:p>
          <a:p>
            <a:pPr>
              <a:buFont typeface="Wingdings" pitchFamily="2" charset="2"/>
              <a:buChar char="§"/>
            </a:pPr>
            <a:endParaRPr lang="en-US" altLang="zh-TW" sz="2800" dirty="0" smtClean="0">
              <a:ea typeface="新細明體" pitchFamily="18" charset="-120"/>
            </a:endParaRPr>
          </a:p>
          <a:p>
            <a:pPr>
              <a:buFont typeface="Wingdings" pitchFamily="2" charset="2"/>
              <a:buChar char="§"/>
            </a:pPr>
            <a:endParaRPr lang="en-US" altLang="zh-TW" sz="2800" dirty="0" smtClean="0">
              <a:ea typeface="新細明體" pitchFamily="18" charset="-120"/>
            </a:endParaRPr>
          </a:p>
          <a:p>
            <a:pPr>
              <a:buFont typeface="Wingdings" pitchFamily="2" charset="2"/>
              <a:buChar char="§"/>
            </a:pPr>
            <a:r>
              <a:rPr lang="en-US" altLang="zh-TW" sz="2800" dirty="0" smtClean="0">
                <a:ea typeface="新細明體" pitchFamily="18" charset="-120"/>
              </a:rPr>
              <a:t>Chapman–</a:t>
            </a:r>
            <a:r>
              <a:rPr lang="en-US" altLang="zh-TW" sz="2800" dirty="0" err="1" smtClean="0">
                <a:ea typeface="新細明體" pitchFamily="18" charset="-120"/>
              </a:rPr>
              <a:t>Kolmogorov</a:t>
            </a:r>
            <a:r>
              <a:rPr lang="en-US" altLang="zh-TW" sz="2800" dirty="0" smtClean="0">
                <a:ea typeface="新細明體" pitchFamily="18" charset="-120"/>
              </a:rPr>
              <a:t> equations (C.K. equation)</a:t>
            </a:r>
          </a:p>
          <a:p>
            <a:pPr>
              <a:buFont typeface="Wingdings" pitchFamily="2" charset="2"/>
              <a:buChar char="§"/>
            </a:pPr>
            <a:endParaRPr lang="en-US" altLang="zh-TW" sz="2800" dirty="0" smtClean="0">
              <a:ea typeface="新細明體" pitchFamily="18" charset="-120"/>
            </a:endParaRPr>
          </a:p>
          <a:p>
            <a:pPr>
              <a:buFont typeface="Wingdings" pitchFamily="2" charset="2"/>
              <a:buChar char="§"/>
            </a:pPr>
            <a:endParaRPr lang="en-US" altLang="zh-TW" sz="2800" dirty="0" smtClean="0">
              <a:ea typeface="新細明體" pitchFamily="18" charset="-120"/>
            </a:endParaRPr>
          </a:p>
          <a:p>
            <a:pPr>
              <a:buFont typeface="Wingdings" pitchFamily="2" charset="2"/>
              <a:buChar char="§"/>
            </a:pPr>
            <a:endParaRPr lang="en-US" altLang="zh-TW" sz="2800" dirty="0" smtClean="0">
              <a:ea typeface="新細明體" pitchFamily="18" charset="-120"/>
            </a:endParaRPr>
          </a:p>
          <a:p>
            <a:pPr>
              <a:buFont typeface="Wingdings" pitchFamily="2" charset="2"/>
              <a:buChar char="§"/>
            </a:pPr>
            <a:endParaRPr lang="en-US" altLang="zh-TW" sz="2800" dirty="0" smtClean="0">
              <a:ea typeface="新細明體" pitchFamily="18" charset="-120"/>
            </a:endParaRPr>
          </a:p>
          <a:p>
            <a:pPr>
              <a:buFont typeface="Wingdings" pitchFamily="2" charset="2"/>
              <a:buChar char="§"/>
            </a:pPr>
            <a:endParaRPr lang="en-US" altLang="zh-TW" sz="2800" dirty="0" smtClean="0">
              <a:ea typeface="新細明體" pitchFamily="18" charset="-120"/>
            </a:endParaRPr>
          </a:p>
          <a:p>
            <a:pPr>
              <a:buFont typeface="Wingdings" pitchFamily="2" charset="2"/>
              <a:buChar char="§"/>
            </a:pPr>
            <a:endParaRPr lang="en-US" altLang="zh-TW" sz="2800" dirty="0" smtClean="0">
              <a:ea typeface="新細明體" pitchFamily="18" charset="-120"/>
            </a:endParaRPr>
          </a:p>
          <a:p>
            <a:pPr>
              <a:buFont typeface="Wingdings" pitchFamily="2" charset="2"/>
              <a:buChar char="§"/>
            </a:pPr>
            <a:endParaRPr lang="en-US" altLang="zh-TW" sz="1800" dirty="0" smtClean="0">
              <a:ea typeface="新細明體" pitchFamily="18" charset="-120"/>
            </a:endParaRPr>
          </a:p>
          <a:p>
            <a:pPr>
              <a:buFont typeface="Wingdings" pitchFamily="2" charset="2"/>
              <a:buNone/>
            </a:pPr>
            <a:r>
              <a:rPr lang="en-US" altLang="zh-TW" sz="2800" dirty="0" smtClean="0">
                <a:ea typeface="新細明體" pitchFamily="18" charset="-120"/>
              </a:rPr>
              <a:t> </a:t>
            </a:r>
          </a:p>
          <a:p>
            <a:pPr>
              <a:buFont typeface="Wingdings" pitchFamily="2" charset="2"/>
              <a:buChar char="§"/>
            </a:pPr>
            <a:endParaRPr lang="en-US" altLang="zh-TW" sz="2800" dirty="0" smtClean="0">
              <a:ea typeface="新細明體" pitchFamily="18" charset="-120"/>
            </a:endParaRPr>
          </a:p>
          <a:p>
            <a:pPr>
              <a:buFont typeface="Wingdings" pitchFamily="2" charset="2"/>
              <a:buChar char="§"/>
            </a:pPr>
            <a:endParaRPr lang="en-US" altLang="zh-TW" sz="2800" dirty="0" smtClean="0">
              <a:ea typeface="新細明體" pitchFamily="18" charset="-120"/>
            </a:endParaRPr>
          </a:p>
          <a:p>
            <a:pPr>
              <a:buFont typeface="Wingdings" pitchFamily="2" charset="2"/>
              <a:buNone/>
            </a:pPr>
            <a:endParaRPr lang="en-US" altLang="zh-TW" sz="2800" dirty="0" smtClean="0">
              <a:ea typeface="新細明體" pitchFamily="18" charset="-120"/>
            </a:endParaRPr>
          </a:p>
        </p:txBody>
      </p:sp>
      <p:graphicFrame>
        <p:nvGraphicFramePr>
          <p:cNvPr id="3074" name="Object 3"/>
          <p:cNvGraphicFramePr>
            <a:graphicFrameLocks noChangeAspect="1"/>
          </p:cNvGraphicFramePr>
          <p:nvPr/>
        </p:nvGraphicFramePr>
        <p:xfrm>
          <a:off x="1295400" y="1981200"/>
          <a:ext cx="6605588" cy="990600"/>
        </p:xfrm>
        <a:graphic>
          <a:graphicData uri="http://schemas.openxmlformats.org/presentationml/2006/ole">
            <mc:AlternateContent xmlns:mc="http://schemas.openxmlformats.org/markup-compatibility/2006">
              <mc:Choice xmlns:v="urn:schemas-microsoft-com:vml" Requires="v">
                <p:oleObj spid="_x0000_s3218" name="Equation" r:id="rId4" imgW="3213000" imgH="482400" progId="Equation.DSMT4">
                  <p:embed/>
                </p:oleObj>
              </mc:Choice>
              <mc:Fallback>
                <p:oleObj name="Equation" r:id="rId4" imgW="3213000" imgH="4824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981200"/>
                        <a:ext cx="6605588"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4"/>
          <p:cNvPicPr>
            <a:picLocks noChangeAspect="1" noChangeArrowheads="1"/>
          </p:cNvPicPr>
          <p:nvPr/>
        </p:nvPicPr>
        <p:blipFill>
          <a:blip r:embed="rId6" cstate="print"/>
          <a:srcRect/>
          <a:stretch>
            <a:fillRect/>
          </a:stretch>
        </p:blipFill>
        <p:spPr bwMode="auto">
          <a:xfrm>
            <a:off x="4132263" y="3505200"/>
            <a:ext cx="4972050" cy="2971800"/>
          </a:xfrm>
          <a:prstGeom prst="rect">
            <a:avLst/>
          </a:prstGeom>
          <a:noFill/>
          <a:ln w="9525">
            <a:noFill/>
            <a:miter lim="800000"/>
            <a:headEnd/>
            <a:tailEnd/>
          </a:ln>
        </p:spPr>
      </p:pic>
      <p:pic>
        <p:nvPicPr>
          <p:cNvPr id="3" name="Picture 6"/>
          <p:cNvPicPr>
            <a:picLocks noChangeAspect="1" noChangeArrowheads="1"/>
          </p:cNvPicPr>
          <p:nvPr/>
        </p:nvPicPr>
        <p:blipFill>
          <a:blip r:embed="rId7" cstate="print"/>
          <a:srcRect/>
          <a:stretch>
            <a:fillRect/>
          </a:stretch>
        </p:blipFill>
        <p:spPr bwMode="auto">
          <a:xfrm>
            <a:off x="6415088" y="5665788"/>
            <a:ext cx="2000250" cy="933450"/>
          </a:xfrm>
          <a:prstGeom prst="rect">
            <a:avLst/>
          </a:prstGeom>
          <a:noFill/>
          <a:ln w="9525">
            <a:solidFill>
              <a:srgbClr val="FF0000"/>
            </a:solidFill>
            <a:miter lim="800000"/>
            <a:headEnd/>
            <a:tailEnd/>
          </a:ln>
        </p:spPr>
      </p:pic>
      <p:graphicFrame>
        <p:nvGraphicFramePr>
          <p:cNvPr id="3081" name="Object 9"/>
          <p:cNvGraphicFramePr>
            <a:graphicFrameLocks noChangeAspect="1"/>
          </p:cNvGraphicFramePr>
          <p:nvPr/>
        </p:nvGraphicFramePr>
        <p:xfrm>
          <a:off x="61913" y="3338615"/>
          <a:ext cx="2005012" cy="2701925"/>
        </p:xfrm>
        <a:graphic>
          <a:graphicData uri="http://schemas.openxmlformats.org/presentationml/2006/ole">
            <mc:AlternateContent xmlns:mc="http://schemas.openxmlformats.org/markup-compatibility/2006">
              <mc:Choice xmlns:v="urn:schemas-microsoft-com:vml" Requires="v">
                <p:oleObj spid="_x0000_s3219" name="Equation" r:id="rId8" imgW="1244520" imgH="1676160" progId="Equation.DSMT4">
                  <p:embed/>
                </p:oleObj>
              </mc:Choice>
              <mc:Fallback>
                <p:oleObj name="Equation" r:id="rId8" imgW="1244520" imgH="1676160" progId="Equation.DSMT4">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13" y="3338615"/>
                        <a:ext cx="2005012" cy="270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2"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4" name="Object 10"/>
          <p:cNvGraphicFramePr>
            <a:graphicFrameLocks noChangeAspect="1"/>
          </p:cNvGraphicFramePr>
          <p:nvPr/>
        </p:nvGraphicFramePr>
        <p:xfrm>
          <a:off x="2049463" y="3913188"/>
          <a:ext cx="2366962" cy="2097087"/>
        </p:xfrm>
        <a:graphic>
          <a:graphicData uri="http://schemas.openxmlformats.org/presentationml/2006/ole">
            <mc:AlternateContent xmlns:mc="http://schemas.openxmlformats.org/markup-compatibility/2006">
              <mc:Choice xmlns:v="urn:schemas-microsoft-com:vml" Requires="v">
                <p:oleObj spid="_x0000_s3220" name="Equation" r:id="rId10" imgW="1511280" imgH="1346040" progId="Equation.DSMT4">
                  <p:embed/>
                </p:oleObj>
              </mc:Choice>
              <mc:Fallback>
                <p:oleObj name="Equation" r:id="rId10" imgW="1511280" imgH="1346040"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49463" y="3913188"/>
                        <a:ext cx="2366962" cy="2097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ounded Rectangle 12"/>
          <p:cNvSpPr>
            <a:spLocks noChangeArrowheads="1"/>
          </p:cNvSpPr>
          <p:nvPr/>
        </p:nvSpPr>
        <p:spPr bwMode="auto">
          <a:xfrm>
            <a:off x="4454525" y="4043363"/>
            <a:ext cx="3267075" cy="768350"/>
          </a:xfrm>
          <a:prstGeom prst="roundRect">
            <a:avLst>
              <a:gd name="adj" fmla="val 16667"/>
            </a:avLst>
          </a:prstGeom>
          <a:noFill/>
          <a:ln w="9525" algn="ctr">
            <a:solidFill>
              <a:srgbClr val="FF0000"/>
            </a:solidFill>
            <a:round/>
            <a:headEnd/>
            <a:tailEnd type="triangle" w="med" len="med"/>
          </a:ln>
        </p:spPr>
        <p:txBody>
          <a:bodyPr/>
          <a:lstStyle/>
          <a:p>
            <a:pPr algn="ctr"/>
            <a:endParaRPr lang="en-US"/>
          </a:p>
        </p:txBody>
      </p:sp>
      <p:sp>
        <p:nvSpPr>
          <p:cNvPr id="14" name="Right Arrow 13"/>
          <p:cNvSpPr>
            <a:spLocks noChangeArrowheads="1"/>
          </p:cNvSpPr>
          <p:nvPr/>
        </p:nvSpPr>
        <p:spPr bwMode="auto">
          <a:xfrm rot="18823121">
            <a:off x="3722634" y="4878745"/>
            <a:ext cx="866775" cy="322263"/>
          </a:xfrm>
          <a:prstGeom prst="rightArrow">
            <a:avLst>
              <a:gd name="adj1" fmla="val 50000"/>
              <a:gd name="adj2" fmla="val 49896"/>
            </a:avLst>
          </a:prstGeom>
          <a:noFill/>
          <a:ln w="9525" algn="ctr">
            <a:solidFill>
              <a:srgbClr val="FF0000"/>
            </a:solidFill>
            <a:round/>
            <a:headEnd/>
            <a:tailEnd type="triangle" w="med" len="med"/>
          </a:ln>
        </p:spPr>
        <p:txBody>
          <a:bodyPr/>
          <a:lstStyle/>
          <a:p>
            <a:pPr algn="ctr"/>
            <a:endParaRPr lang="en-US"/>
          </a:p>
        </p:txBody>
      </p:sp>
      <p:graphicFrame>
        <p:nvGraphicFramePr>
          <p:cNvPr id="5" name="Object 5"/>
          <p:cNvGraphicFramePr>
            <a:graphicFrameLocks noChangeAspect="1"/>
          </p:cNvGraphicFramePr>
          <p:nvPr/>
        </p:nvGraphicFramePr>
        <p:xfrm>
          <a:off x="3275806" y="3901314"/>
          <a:ext cx="1411409" cy="389354"/>
        </p:xfrm>
        <a:graphic>
          <a:graphicData uri="http://schemas.openxmlformats.org/presentationml/2006/ole">
            <mc:AlternateContent xmlns:mc="http://schemas.openxmlformats.org/markup-compatibility/2006">
              <mc:Choice xmlns:v="urn:schemas-microsoft-com:vml" Requires="v">
                <p:oleObj spid="_x0000_s3221" name="Equation" r:id="rId12" imgW="1104840" imgH="304560" progId="Equation.DSMT4">
                  <p:embed/>
                </p:oleObj>
              </mc:Choice>
              <mc:Fallback>
                <p:oleObj name="Equation" r:id="rId12" imgW="1104840" imgH="304560" progId="Equation.DSMT4">
                  <p:embed/>
                  <p:pic>
                    <p:nvPicPr>
                      <p:cNvPr id="0"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5806" y="3901314"/>
                        <a:ext cx="1411409" cy="389354"/>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14"/>
          <p:cNvSpPr/>
          <p:nvPr/>
        </p:nvSpPr>
        <p:spPr>
          <a:xfrm>
            <a:off x="539475" y="6260684"/>
            <a:ext cx="2598788" cy="338554"/>
          </a:xfrm>
          <a:prstGeom prst="rect">
            <a:avLst/>
          </a:prstGeom>
          <a:solidFill>
            <a:srgbClr val="BEF4FA"/>
          </a:solidFill>
          <a:ln>
            <a:solidFill>
              <a:srgbClr val="002060"/>
            </a:solidFill>
          </a:ln>
        </p:spPr>
        <p:txBody>
          <a:bodyPr wrap="none">
            <a:spAutoFit/>
          </a:bodyPr>
          <a:lstStyle/>
          <a:p>
            <a:r>
              <a:rPr lang="en-US" b="1" dirty="0" smtClean="0">
                <a:solidFill>
                  <a:srgbClr val="FF0000"/>
                </a:solidFill>
              </a:rPr>
              <a:t>Law of total probability</a:t>
            </a:r>
          </a:p>
        </p:txBody>
      </p:sp>
      <p:sp>
        <p:nvSpPr>
          <p:cNvPr id="16" name="Right Arrow 15"/>
          <p:cNvSpPr>
            <a:spLocks noChangeArrowheads="1"/>
          </p:cNvSpPr>
          <p:nvPr/>
        </p:nvSpPr>
        <p:spPr bwMode="auto">
          <a:xfrm rot="5400000">
            <a:off x="6043913" y="4747293"/>
            <a:ext cx="651221" cy="322263"/>
          </a:xfrm>
          <a:prstGeom prst="rightArrow">
            <a:avLst>
              <a:gd name="adj1" fmla="val 50000"/>
              <a:gd name="adj2" fmla="val 49896"/>
            </a:avLst>
          </a:prstGeom>
          <a:noFill/>
          <a:ln w="9525" algn="ctr">
            <a:solidFill>
              <a:srgbClr val="FF0000"/>
            </a:solidFill>
            <a:round/>
            <a:headEnd/>
            <a:tailEnd type="triangle" w="med" len="med"/>
          </a:ln>
        </p:spPr>
        <p:txBody>
          <a:bodyPr/>
          <a:lstStyle/>
          <a:p>
            <a:pPr algn="ctr"/>
            <a:endParaRPr lang="en-US"/>
          </a:p>
        </p:txBody>
      </p:sp>
      <p:cxnSp>
        <p:nvCxnSpPr>
          <p:cNvPr id="7" name="Straight Connector 6"/>
          <p:cNvCxnSpPr/>
          <p:nvPr/>
        </p:nvCxnSpPr>
        <p:spPr bwMode="auto">
          <a:xfrm>
            <a:off x="5186480" y="4582814"/>
            <a:ext cx="2228733" cy="0"/>
          </a:xfrm>
          <a:prstGeom prst="line">
            <a:avLst/>
          </a:prstGeom>
          <a:noFill/>
          <a:ln w="57150" cap="flat" cmpd="sng" algn="ctr">
            <a:solidFill>
              <a:schemeClr val="tx2"/>
            </a:solidFill>
            <a:prstDash val="solid"/>
            <a:round/>
            <a:headEnd type="none" w="med" len="med"/>
            <a:tailEnd type="none" w="med" len="med"/>
          </a:ln>
          <a:effectLst/>
        </p:spPr>
      </p:cxnSp>
      <p:cxnSp>
        <p:nvCxnSpPr>
          <p:cNvPr id="18" name="Straight Connector 17"/>
          <p:cNvCxnSpPr/>
          <p:nvPr/>
        </p:nvCxnSpPr>
        <p:spPr bwMode="auto">
          <a:xfrm>
            <a:off x="5184722" y="5387655"/>
            <a:ext cx="3467523" cy="0"/>
          </a:xfrm>
          <a:prstGeom prst="line">
            <a:avLst/>
          </a:prstGeom>
          <a:noFill/>
          <a:ln w="57150" cap="flat" cmpd="sng" algn="ctr">
            <a:solidFill>
              <a:schemeClr val="tx2"/>
            </a:solidFill>
            <a:prstDash val="solid"/>
            <a:round/>
            <a:headEnd type="none" w="med" len="med"/>
            <a:tailEnd type="none" w="med" len="med"/>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81"/>
                                        </p:tgtEl>
                                        <p:attrNameLst>
                                          <p:attrName>style.visibility</p:attrName>
                                        </p:attrNameLst>
                                      </p:cBhvr>
                                      <p:to>
                                        <p:strVal val="visible"/>
                                      </p:to>
                                    </p:set>
                                    <p:animEffect transition="in" filter="blinds(horizontal)">
                                      <p:cBhvr>
                                        <p:cTn id="7" dur="500"/>
                                        <p:tgtEl>
                                          <p:spTgt spid="308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ox(in)">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par>
                          <p:cTn id="26" fill="hold">
                            <p:stCondLst>
                              <p:cond delay="500"/>
                            </p:stCondLst>
                            <p:childTnLst>
                              <p:par>
                                <p:cTn id="27" presetID="4" presetClass="entr" presetSubtype="16"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ox(in)">
                                      <p:cBhvr>
                                        <p:cTn id="29" dur="500"/>
                                        <p:tgtEl>
                                          <p:spTgt spid="14"/>
                                        </p:tgtEl>
                                      </p:cBhvr>
                                    </p:animEffect>
                                  </p:childTnLst>
                                </p:cTn>
                              </p:par>
                            </p:childTnLst>
                          </p:cTn>
                        </p:par>
                        <p:par>
                          <p:cTn id="30" fill="hold">
                            <p:stCondLst>
                              <p:cond delay="1000"/>
                            </p:stCondLst>
                            <p:childTnLst>
                              <p:par>
                                <p:cTn id="31" presetID="4" presetClass="entr" presetSubtype="16"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ox(in)">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box(in)">
                                      <p:cBhvr>
                                        <p:cTn id="4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zh-TW" smtClean="0">
                <a:ea typeface="新細明體" pitchFamily="18" charset="-120"/>
              </a:rPr>
              <a:t>n-step transition probability</a:t>
            </a:r>
            <a:endParaRPr lang="en-US" smtClean="0"/>
          </a:p>
        </p:txBody>
      </p:sp>
      <p:sp>
        <p:nvSpPr>
          <p:cNvPr id="34819" name="Slide Number Placeholder 3"/>
          <p:cNvSpPr>
            <a:spLocks noGrp="1"/>
          </p:cNvSpPr>
          <p:nvPr>
            <p:ph type="sldNum" sz="quarter" idx="12"/>
          </p:nvPr>
        </p:nvSpPr>
        <p:spPr>
          <a:noFill/>
        </p:spPr>
        <p:txBody>
          <a:bodyPr/>
          <a:lstStyle/>
          <a:p>
            <a:r>
              <a:rPr lang="en-US" altLang="zh-CN" smtClean="0">
                <a:cs typeface="Arial" charset="0"/>
              </a:rPr>
              <a:t>3-</a:t>
            </a:r>
            <a:fld id="{787662B3-ABAA-4B19-8E69-C6A35CC6E9AE}" type="slidenum">
              <a:rPr lang="en-US" altLang="zh-CN" smtClean="0">
                <a:cs typeface="Arial" charset="0"/>
              </a:rPr>
              <a:pPr/>
              <a:t>9</a:t>
            </a:fld>
            <a:endParaRPr lang="en-US" altLang="zh-CN" smtClean="0">
              <a:cs typeface="Arial" charset="0"/>
            </a:endParaRPr>
          </a:p>
        </p:txBody>
      </p:sp>
      <p:pic>
        <p:nvPicPr>
          <p:cNvPr id="34820" name="Picture 8" descr="K:\Courses\Mobile wireless networks\Course preparation\Myppt\M.C\viso\CKequ.emf"/>
          <p:cNvPicPr>
            <a:picLocks noChangeAspect="1" noChangeArrowheads="1"/>
          </p:cNvPicPr>
          <p:nvPr/>
        </p:nvPicPr>
        <p:blipFill>
          <a:blip r:embed="rId2" cstate="print"/>
          <a:srcRect/>
          <a:stretch>
            <a:fillRect/>
          </a:stretch>
        </p:blipFill>
        <p:spPr bwMode="auto">
          <a:xfrm>
            <a:off x="779463" y="1438275"/>
            <a:ext cx="7983537" cy="5419725"/>
          </a:xfrm>
          <a:prstGeom prst="rect">
            <a:avLst/>
          </a:prstGeom>
          <a:solidFill>
            <a:srgbClr val="FFFF00"/>
          </a:solidFill>
          <a:ln w="9525">
            <a:noFill/>
            <a:miter lim="800000"/>
            <a:headEnd/>
            <a:tailEnd/>
          </a:ln>
        </p:spPr>
      </p:pic>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v_0 = \frac{b}{a+b} \mbox{;  } \mbox{   } v_1 = \frac{a}{a+b}&#10;\]&#10;\end{document}&#10;"/>
  <p:tag name="EXTERNALNAME" val="txp_fig"/>
  <p:tag name="BLEND" val="False"/>
  <p:tag name="TRANSPARENT" val="False"/>
  <p:tag name="KEEPFILES" val="False"/>
  <p:tag name="DEBUGPAUSE" val="False"/>
  <p:tag name="RESOLUTION" val="300"/>
  <p:tag name="TIMEOUT" val="15"/>
  <p:tag name="BITMAPFORMAT" val="bmpmono"/>
  <p:tag name="DEBUGINTERACTIVE" val="True"/>
  <p:tag name="ORIGWIDTH" val="858.625"/>
  <p:tag name="PICTUREFILESIZE" val="22982"/>
</p:tagLst>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18933</TotalTime>
  <Words>2433</Words>
  <Application>Microsoft Office PowerPoint</Application>
  <PresentationFormat>On-screen Show (4:3)</PresentationFormat>
  <Paragraphs>512</Paragraphs>
  <Slides>39</Slides>
  <Notes>24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39</vt:i4>
      </vt:variant>
    </vt:vector>
  </HeadingPairs>
  <TitlesOfParts>
    <vt:vector size="52" baseType="lpstr">
      <vt:lpstr>Arial</vt:lpstr>
      <vt:lpstr>Times New Roman</vt:lpstr>
      <vt:lpstr>PMingLiU</vt:lpstr>
      <vt:lpstr>Comic Sans MS</vt:lpstr>
      <vt:lpstr>Courier New</vt:lpstr>
      <vt:lpstr>SimSun</vt:lpstr>
      <vt:lpstr>Symbol</vt:lpstr>
      <vt:lpstr>Calibri</vt:lpstr>
      <vt:lpstr>Wingdings</vt:lpstr>
      <vt:lpstr>Tahoma</vt:lpstr>
      <vt:lpstr>Blends</vt:lpstr>
      <vt:lpstr>Equation</vt:lpstr>
      <vt:lpstr>VISIO</vt:lpstr>
      <vt:lpstr>Ch 3:  Markov Chain &amp; Queueing Theory</vt:lpstr>
      <vt:lpstr>Topics</vt:lpstr>
      <vt:lpstr>Markov Process: definition</vt:lpstr>
      <vt:lpstr>Markov Property &amp; Independent increment</vt:lpstr>
      <vt:lpstr>Markov Chain: definition &amp; terminologies</vt:lpstr>
      <vt:lpstr>DTMC: Notations</vt:lpstr>
      <vt:lpstr>One-step transition probability &amp; Matrix</vt:lpstr>
      <vt:lpstr>n-step transition probability</vt:lpstr>
      <vt:lpstr>n-step transition probability</vt:lpstr>
      <vt:lpstr>n-step transition matrix</vt:lpstr>
      <vt:lpstr>Transient probability (time-dependent)</vt:lpstr>
      <vt:lpstr>PowerPoint Presentation</vt:lpstr>
      <vt:lpstr>PowerPoint Presentation</vt:lpstr>
      <vt:lpstr> Example: weather model</vt:lpstr>
      <vt:lpstr> Example: weather model</vt:lpstr>
      <vt:lpstr>Stationary Distribution</vt:lpstr>
      <vt:lpstr>Irreducible or Aperiodic Markov Chains</vt:lpstr>
      <vt:lpstr>Existence &amp; Uniqueness of Stationary Distribution</vt:lpstr>
      <vt:lpstr>Calculation of Stationary Distribution</vt:lpstr>
      <vt:lpstr>Example: Weather example</vt:lpstr>
      <vt:lpstr>Example: Two-state machine</vt:lpstr>
      <vt:lpstr>Example: Gambler’s Ruin</vt:lpstr>
      <vt:lpstr>Example: Absent-minded professor problem</vt:lpstr>
      <vt:lpstr>Solution: Method 1</vt:lpstr>
      <vt:lpstr>Solution: Method 2</vt:lpstr>
      <vt:lpstr>Calculation of Stationary Distribution</vt:lpstr>
      <vt:lpstr>Global Balance Equations—Form 1</vt:lpstr>
      <vt:lpstr>Global Balance Equations—Form 2</vt:lpstr>
      <vt:lpstr>Birth-Death Chain &amp; detailed balanced equations</vt:lpstr>
      <vt:lpstr>Example: random walk</vt:lpstr>
      <vt:lpstr>Solution: DBE</vt:lpstr>
      <vt:lpstr>Application: Geom/Geom/1/∞</vt:lpstr>
      <vt:lpstr>Solution: state-transition diagram</vt:lpstr>
      <vt:lpstr>Solution: stationary distribution</vt:lpstr>
      <vt:lpstr>Solution: stationary distribution</vt:lpstr>
      <vt:lpstr>Solution: mean custom number &amp; mean sojourn time</vt:lpstr>
      <vt:lpstr>Solution: Two-state machine</vt:lpstr>
      <vt:lpstr>Solution: Gambler’s Ruin</vt:lpstr>
      <vt:lpstr>Test 1 time</vt:lpstr>
    </vt:vector>
  </TitlesOfParts>
  <Company>University of Pennsylvania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TCOM 501: Lecture 3</dc:title>
  <dc:subject>Markov Chains</dc:subject>
  <dc:creator>Yannis Korilis</dc:creator>
  <cp:lastModifiedBy>King</cp:lastModifiedBy>
  <cp:revision>1592</cp:revision>
  <cp:lastPrinted>2001-02-23T03:31:54Z</cp:lastPrinted>
  <dcterms:created xsi:type="dcterms:W3CDTF">2001-01-31T18:21:33Z</dcterms:created>
  <dcterms:modified xsi:type="dcterms:W3CDTF">2013-03-26T03:33:30Z</dcterms:modified>
</cp:coreProperties>
</file>